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68E99-936F-4790-AEE0-9F37E8DDD19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41F7158F-C567-447B-AECB-9164912D04F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Løpsleder: </a:t>
          </a: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Eirik Vefsnmo</a:t>
          </a:r>
          <a:endParaRPr kumimoji="0" lang="nb-NO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2641E2D-3B54-45E9-8DFD-C312C648EB10}" type="parTrans" cxnId="{7AF4BD63-C440-4E0B-BA01-DA52520BAAA2}">
      <dgm:prSet/>
      <dgm:spPr/>
      <dgm:t>
        <a:bodyPr/>
        <a:lstStyle/>
        <a:p>
          <a:endParaRPr lang="nb-NO"/>
        </a:p>
      </dgm:t>
    </dgm:pt>
    <dgm:pt modelId="{78CA0B7E-EE93-4364-8A18-A0309341FB29}" type="sibTrans" cxnId="{7AF4BD63-C440-4E0B-BA01-DA52520BAAA2}">
      <dgm:prSet/>
      <dgm:spPr/>
      <dgm:t>
        <a:bodyPr/>
        <a:lstStyle/>
        <a:p>
          <a:endParaRPr lang="nb-NO"/>
        </a:p>
      </dgm:t>
    </dgm:pt>
    <dgm:pt modelId="{3416039B-EDB3-40D5-9E0E-1C30739DB8E1}" type="asst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Kretsens kontrollører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(Sprint)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(lang)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(stafett)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EF7A550-2D73-406E-98DC-E1F98EB1263C}" type="parTrans" cxnId="{AA4201A4-1A55-4E1A-B8EE-CC3A419C221A}">
      <dgm:prSet/>
      <dgm:spPr/>
      <dgm:t>
        <a:bodyPr/>
        <a:lstStyle/>
        <a:p>
          <a:endParaRPr lang="nb-NO"/>
        </a:p>
      </dgm:t>
    </dgm:pt>
    <dgm:pt modelId="{67F0E015-F7E5-4D32-99CA-6EBD028FC369}" type="sibTrans" cxnId="{AA4201A4-1A55-4E1A-B8EE-CC3A419C221A}">
      <dgm:prSet/>
      <dgm:spPr/>
      <dgm:t>
        <a:bodyPr/>
        <a:lstStyle/>
        <a:p>
          <a:endParaRPr lang="nb-NO"/>
        </a:p>
      </dgm:t>
    </dgm:pt>
    <dgm:pt modelId="{E26F3E94-77B5-416C-9EDA-995B32D946F4}" type="asst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Kartansvarlig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Rolf Wærnes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E3F830B-2A3C-4496-8BE5-478EDE7DB364}" type="parTrans" cxnId="{C50BE67A-3154-4A03-904C-59B9C05ED725}">
      <dgm:prSet/>
      <dgm:spPr/>
      <dgm:t>
        <a:bodyPr/>
        <a:lstStyle/>
        <a:p>
          <a:endParaRPr lang="nb-NO"/>
        </a:p>
      </dgm:t>
    </dgm:pt>
    <dgm:pt modelId="{D58AA7E7-42B7-4467-93B7-000B43A33F6F}" type="sibTrans" cxnId="{C50BE67A-3154-4A03-904C-59B9C05ED725}">
      <dgm:prSet/>
      <dgm:spPr/>
      <dgm:t>
        <a:bodyPr/>
        <a:lstStyle/>
        <a:p>
          <a:endParaRPr lang="nb-NO"/>
        </a:p>
      </dgm:t>
    </dgm:pt>
    <dgm:pt modelId="{4275607F-3D30-451D-BB20-C4B1A6953BF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Økonomi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</a:t>
          </a:r>
          <a:r>
            <a:rPr kumimoji="0" lang="en-US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Bjørn Erik </a:t>
          </a:r>
          <a:r>
            <a:rPr kumimoji="0" lang="en-US" altLang="nb-NO" sz="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Johnsen</a:t>
          </a:r>
          <a:r>
            <a:rPr kumimoji="0" lang="en-US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, BIL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161A44B-4C40-4DE3-9776-39816B855213}" type="parTrans" cxnId="{2042B242-97CA-4BA2-87EE-7ADAE60D2043}">
      <dgm:prSet/>
      <dgm:spPr/>
      <dgm:t>
        <a:bodyPr/>
        <a:lstStyle/>
        <a:p>
          <a:endParaRPr lang="nb-NO"/>
        </a:p>
      </dgm:t>
    </dgm:pt>
    <dgm:pt modelId="{48409050-A0C8-4E3E-84DA-01E501F257FE}" type="sibTrans" cxnId="{2042B242-97CA-4BA2-87EE-7ADAE60D2043}">
      <dgm:prSet/>
      <dgm:spPr/>
      <dgm:t>
        <a:bodyPr/>
        <a:lstStyle/>
        <a:p>
          <a:endParaRPr lang="nb-NO"/>
        </a:p>
      </dgm:t>
    </dgm:pt>
    <dgm:pt modelId="{2A44718E-AA47-4339-8173-8B4295F92F4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Premier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</a:t>
          </a: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0AC58BB-F1EE-410C-B634-1DFC0D08F757}" type="parTrans" cxnId="{56721755-E928-42CE-8EFD-F23E40BD4A35}">
      <dgm:prSet/>
      <dgm:spPr/>
      <dgm:t>
        <a:bodyPr/>
        <a:lstStyle/>
        <a:p>
          <a:endParaRPr lang="nb-NO" sz="800"/>
        </a:p>
      </dgm:t>
    </dgm:pt>
    <dgm:pt modelId="{7D143252-E198-44A2-96E6-611490B53112}" type="sibTrans" cxnId="{56721755-E928-42CE-8EFD-F23E40BD4A35}">
      <dgm:prSet/>
      <dgm:spPr/>
      <dgm:t>
        <a:bodyPr/>
        <a:lstStyle/>
        <a:p>
          <a:endParaRPr lang="nb-NO"/>
        </a:p>
      </dgm:t>
    </dgm:pt>
    <dgm:pt modelId="{8EF3C339-0079-4B50-8CA9-F4359576961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Salg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Grethe </a:t>
          </a:r>
          <a:r>
            <a:rPr kumimoji="0" lang="nb-NO" altLang="nb-NO" sz="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Vullum</a:t>
          </a: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, OIF</a:t>
          </a:r>
          <a:endParaRPr kumimoji="0" lang="nb-NO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5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5 stk OIF</a:t>
          </a:r>
        </a:p>
      </dgm:t>
    </dgm:pt>
    <dgm:pt modelId="{BDF6D840-5BCA-45B1-BCA1-4D52182E2E5D}" type="parTrans" cxnId="{9C09D961-1FB6-46D1-AF7A-42B9AE26A19B}">
      <dgm:prSet/>
      <dgm:spPr/>
      <dgm:t>
        <a:bodyPr/>
        <a:lstStyle/>
        <a:p>
          <a:endParaRPr lang="nb-NO" sz="800"/>
        </a:p>
      </dgm:t>
    </dgm:pt>
    <dgm:pt modelId="{77A858A0-EFF1-4C31-A3CD-07BB43B17AE3}" type="sibTrans" cxnId="{9C09D961-1FB6-46D1-AF7A-42B9AE26A19B}">
      <dgm:prSet/>
      <dgm:spPr/>
      <dgm:t>
        <a:bodyPr/>
        <a:lstStyle/>
        <a:p>
          <a:endParaRPr lang="nb-NO"/>
        </a:p>
      </dgm:t>
    </dgm:pt>
    <dgm:pt modelId="{511F98A3-A402-4678-BA0D-852F416E9F9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Innkvartering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Jørgen Indergård OIF</a:t>
          </a:r>
        </a:p>
      </dgm:t>
    </dgm:pt>
    <dgm:pt modelId="{EAF3C05A-B6E4-4267-946A-DFD908D64D4D}" type="parTrans" cxnId="{63E7B168-E98F-4B8E-AC8A-BB2E3BA22C01}">
      <dgm:prSet/>
      <dgm:spPr/>
      <dgm:t>
        <a:bodyPr/>
        <a:lstStyle/>
        <a:p>
          <a:endParaRPr lang="nb-NO" sz="800"/>
        </a:p>
      </dgm:t>
    </dgm:pt>
    <dgm:pt modelId="{A0F9A4C1-1E32-498E-9929-8921F63BFE75}" type="sibTrans" cxnId="{63E7B168-E98F-4B8E-AC8A-BB2E3BA22C01}">
      <dgm:prSet/>
      <dgm:spPr/>
      <dgm:t>
        <a:bodyPr/>
        <a:lstStyle/>
        <a:p>
          <a:endParaRPr lang="nb-NO"/>
        </a:p>
      </dgm:t>
    </dgm:pt>
    <dgm:pt modelId="{EF8D6F2D-3D50-4C94-9684-1DC8B555980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Rigging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3 stk BIL</a:t>
          </a: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6B8EAB1-275B-429B-9D06-9C86771FB2CC}" type="parTrans" cxnId="{FC9EC661-0B2B-4613-8DA9-4026623BB0C7}">
      <dgm:prSet/>
      <dgm:spPr/>
      <dgm:t>
        <a:bodyPr/>
        <a:lstStyle/>
        <a:p>
          <a:endParaRPr lang="nb-NO" sz="800"/>
        </a:p>
      </dgm:t>
    </dgm:pt>
    <dgm:pt modelId="{35AD1374-CA26-451C-99AA-F74EDFD32F55}" type="sibTrans" cxnId="{FC9EC661-0B2B-4613-8DA9-4026623BB0C7}">
      <dgm:prSet/>
      <dgm:spPr/>
      <dgm:t>
        <a:bodyPr/>
        <a:lstStyle/>
        <a:p>
          <a:endParaRPr lang="nb-NO"/>
        </a:p>
      </dgm:t>
    </dgm:pt>
    <dgm:pt modelId="{9A0D09CF-4C1A-4638-9C5F-02CF1204ADE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Materiell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OIF: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BIL:</a:t>
          </a: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FDB457A-D7E4-4C8C-B875-18518D87B7F5}" type="parTrans" cxnId="{45517AB1-CE77-4341-B3F0-2ECDB59793C3}">
      <dgm:prSet/>
      <dgm:spPr/>
      <dgm:t>
        <a:bodyPr/>
        <a:lstStyle/>
        <a:p>
          <a:endParaRPr lang="nb-NO" sz="800"/>
        </a:p>
      </dgm:t>
    </dgm:pt>
    <dgm:pt modelId="{1A087A3D-6F12-47AF-8058-9A09AB1DB045}" type="sibTrans" cxnId="{45517AB1-CE77-4341-B3F0-2ECDB59793C3}">
      <dgm:prSet/>
      <dgm:spPr/>
      <dgm:t>
        <a:bodyPr/>
        <a:lstStyle/>
        <a:p>
          <a:endParaRPr lang="nb-NO"/>
        </a:p>
      </dgm:t>
    </dgm:pt>
    <dgm:pt modelId="{3F83514E-0450-4572-AD80-5062532A158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Parkering/merking: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Øyvind Østeggen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</dgm:t>
    </dgm:pt>
    <dgm:pt modelId="{FCE160A0-29C9-4326-8870-147AFC3310E4}" type="parTrans" cxnId="{AA28889D-E6F6-4DBA-996A-67D68369A9E0}">
      <dgm:prSet/>
      <dgm:spPr/>
      <dgm:t>
        <a:bodyPr/>
        <a:lstStyle/>
        <a:p>
          <a:endParaRPr lang="nb-NO" sz="800"/>
        </a:p>
      </dgm:t>
    </dgm:pt>
    <dgm:pt modelId="{FCD453FA-279F-4745-B26C-066DA439F4EF}" type="sibTrans" cxnId="{AA28889D-E6F6-4DBA-996A-67D68369A9E0}">
      <dgm:prSet/>
      <dgm:spPr/>
      <dgm:t>
        <a:bodyPr/>
        <a:lstStyle/>
        <a:p>
          <a:endParaRPr lang="nb-NO"/>
        </a:p>
      </dgm:t>
    </dgm:pt>
    <dgm:pt modelId="{1C1C8ED6-3C03-4404-A9E5-C7F9A5F9355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Sanitet/Førstehjelp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Røde Kors, Orkdal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Stevnelege</a:t>
          </a: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</dgm:t>
    </dgm:pt>
    <dgm:pt modelId="{2B39E44C-2CAD-4A69-8842-27251D9FC4D1}" type="parTrans" cxnId="{F1F9AF53-D2E2-432F-9FCF-40572D6B0DA8}">
      <dgm:prSet/>
      <dgm:spPr/>
      <dgm:t>
        <a:bodyPr/>
        <a:lstStyle/>
        <a:p>
          <a:endParaRPr lang="nb-NO" sz="800"/>
        </a:p>
      </dgm:t>
    </dgm:pt>
    <dgm:pt modelId="{0D108905-921F-4B06-922D-D06CB03E3B0E}" type="sibTrans" cxnId="{F1F9AF53-D2E2-432F-9FCF-40572D6B0DA8}">
      <dgm:prSet/>
      <dgm:spPr/>
      <dgm:t>
        <a:bodyPr/>
        <a:lstStyle/>
        <a:p>
          <a:endParaRPr lang="nb-NO"/>
        </a:p>
      </dgm:t>
    </dgm:pt>
    <dgm:pt modelId="{422C9DEF-8F1E-4690-AB9A-CB6D3890DDC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Kjell Maroni, BIL </a:t>
          </a: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Sprint: Ola </a:t>
          </a:r>
          <a:r>
            <a:rPr kumimoji="0" lang="nb-NO" altLang="nb-NO" sz="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Neraune,Ola</a:t>
          </a: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Grendal,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Langdist</a:t>
          </a: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./ Stafett: Bjørn Berger, Jenny Persson, Hanne Vefsnmo</a:t>
          </a:r>
          <a:endParaRPr kumimoji="0" lang="nb-NO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40D3123-2C26-4E1A-8ECF-A99BA4602342}" type="parTrans" cxnId="{CADB5FB4-F473-4394-9208-A595A4DFB7A8}">
      <dgm:prSet/>
      <dgm:spPr/>
      <dgm:t>
        <a:bodyPr/>
        <a:lstStyle/>
        <a:p>
          <a:endParaRPr lang="nb-NO"/>
        </a:p>
      </dgm:t>
    </dgm:pt>
    <dgm:pt modelId="{3014AAE9-B460-4F76-8323-41ED32869944}" type="sibTrans" cxnId="{CADB5FB4-F473-4394-9208-A595A4DFB7A8}">
      <dgm:prSet/>
      <dgm:spPr/>
      <dgm:t>
        <a:bodyPr/>
        <a:lstStyle/>
        <a:p>
          <a:endParaRPr lang="nb-NO"/>
        </a:p>
      </dgm:t>
    </dgm:pt>
    <dgm:pt modelId="{76963CD4-41D6-419B-8057-11B37B5CA4F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Løypettrykk:</a:t>
          </a:r>
          <a:b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</a:b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26E7FE5-7DB0-4821-9466-ED7A9A324F3C}" type="parTrans" cxnId="{AB48A276-8475-467A-AA40-8ACC95570DB9}">
      <dgm:prSet/>
      <dgm:spPr/>
      <dgm:t>
        <a:bodyPr/>
        <a:lstStyle/>
        <a:p>
          <a:endParaRPr lang="nb-NO" sz="800"/>
        </a:p>
      </dgm:t>
    </dgm:pt>
    <dgm:pt modelId="{AB231A50-9221-4522-A2B6-25378BA74294}" type="sibTrans" cxnId="{AB48A276-8475-467A-AA40-8ACC95570DB9}">
      <dgm:prSet/>
      <dgm:spPr/>
      <dgm:t>
        <a:bodyPr/>
        <a:lstStyle/>
        <a:p>
          <a:endParaRPr lang="nb-NO"/>
        </a:p>
      </dgm:t>
    </dgm:pt>
    <dgm:pt modelId="{0BD88DC0-7D53-471D-B35D-8231046F449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Postutsetting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Løypeleggerne</a:t>
          </a:r>
          <a:endParaRPr kumimoji="0" lang="en-US" altLang="nb-NO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3385967-3C1C-4BA6-9ACD-E017FAAC2C73}" type="parTrans" cxnId="{46CFC3F5-81C7-4C9A-BC68-8F1B6D8B45F8}">
      <dgm:prSet/>
      <dgm:spPr/>
      <dgm:t>
        <a:bodyPr/>
        <a:lstStyle/>
        <a:p>
          <a:endParaRPr lang="nb-NO" sz="800"/>
        </a:p>
      </dgm:t>
    </dgm:pt>
    <dgm:pt modelId="{9B7343BC-9F27-4BB9-978C-0CE8BC37C974}" type="sibTrans" cxnId="{46CFC3F5-81C7-4C9A-BC68-8F1B6D8B45F8}">
      <dgm:prSet/>
      <dgm:spPr/>
      <dgm:t>
        <a:bodyPr/>
        <a:lstStyle/>
        <a:p>
          <a:endParaRPr lang="nb-NO"/>
        </a:p>
      </dgm:t>
    </dgm:pt>
    <dgm:pt modelId="{9E73DCED-F969-477E-9339-5E6719287F8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Postinntak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Løypeleggerne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* 2 personer</a:t>
          </a:r>
          <a:endParaRPr kumimoji="0" lang="en-US" altLang="nb-NO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1B75310-988F-4723-ABF9-456DB234CDDB}" type="parTrans" cxnId="{BED1BA80-3208-4926-A357-5E5BBF3246ED}">
      <dgm:prSet/>
      <dgm:spPr/>
      <dgm:t>
        <a:bodyPr/>
        <a:lstStyle/>
        <a:p>
          <a:endParaRPr lang="nb-NO" sz="800"/>
        </a:p>
      </dgm:t>
    </dgm:pt>
    <dgm:pt modelId="{13A87695-C7B1-4B89-BAF7-E183D2C7753F}" type="sibTrans" cxnId="{BED1BA80-3208-4926-A357-5E5BBF3246ED}">
      <dgm:prSet/>
      <dgm:spPr/>
      <dgm:t>
        <a:bodyPr/>
        <a:lstStyle/>
        <a:p>
          <a:endParaRPr lang="nb-NO"/>
        </a:p>
      </dgm:t>
    </dgm:pt>
    <dgm:pt modelId="{987ADD6B-4EA5-4AAA-8061-438EE9E8746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Prøveløpere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Løypeleggerne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* 2 personer</a:t>
          </a:r>
          <a:endParaRPr kumimoji="0" lang="en-US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2494574-ACFF-4839-B482-3BA68BC15946}" type="parTrans" cxnId="{56792255-E744-416A-82BC-3857A3804E29}">
      <dgm:prSet/>
      <dgm:spPr/>
      <dgm:t>
        <a:bodyPr/>
        <a:lstStyle/>
        <a:p>
          <a:endParaRPr lang="nb-NO" sz="800"/>
        </a:p>
      </dgm:t>
    </dgm:pt>
    <dgm:pt modelId="{A4A600B8-4369-4251-A72F-6AFD2745C220}" type="sibTrans" cxnId="{56792255-E744-416A-82BC-3857A3804E29}">
      <dgm:prSet/>
      <dgm:spPr/>
      <dgm:t>
        <a:bodyPr/>
        <a:lstStyle/>
        <a:p>
          <a:endParaRPr lang="nb-NO"/>
        </a:p>
      </dgm:t>
    </dgm:pt>
    <dgm:pt modelId="{AA304AED-150A-4055-B072-DC17393F107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Teknisk leder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Jørgen Indergård, OIF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EAAC83C-F139-4E06-A458-0596D5667884}" type="parTrans" cxnId="{12303B93-9ACF-4D71-BFA9-0BA51BB4676A}">
      <dgm:prSet/>
      <dgm:spPr/>
      <dgm:t>
        <a:bodyPr/>
        <a:lstStyle/>
        <a:p>
          <a:endParaRPr lang="nb-NO"/>
        </a:p>
      </dgm:t>
    </dgm:pt>
    <dgm:pt modelId="{2A47290F-273C-4FA4-8510-F1C1AB3EDD69}" type="sibTrans" cxnId="{12303B93-9ACF-4D71-BFA9-0BA51BB4676A}">
      <dgm:prSet/>
      <dgm:spPr/>
      <dgm:t>
        <a:bodyPr/>
        <a:lstStyle/>
        <a:p>
          <a:endParaRPr lang="nb-NO"/>
        </a:p>
      </dgm:t>
    </dgm:pt>
    <dgm:pt modelId="{4FD2BC5B-2E53-41C0-8D51-904F02B4CF6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Tidtaking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Byåsen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038D2F7-6F97-4FAB-9D4C-17DA100D7203}" type="parTrans" cxnId="{0240A537-EE5A-46EE-9AAF-45D18C321A84}">
      <dgm:prSet/>
      <dgm:spPr/>
      <dgm:t>
        <a:bodyPr/>
        <a:lstStyle/>
        <a:p>
          <a:endParaRPr lang="nb-NO" sz="800"/>
        </a:p>
      </dgm:t>
    </dgm:pt>
    <dgm:pt modelId="{1881AE48-6002-4531-84E8-3FAC61B3073A}" type="sibTrans" cxnId="{0240A537-EE5A-46EE-9AAF-45D18C321A84}">
      <dgm:prSet/>
      <dgm:spPr/>
      <dgm:t>
        <a:bodyPr/>
        <a:lstStyle/>
        <a:p>
          <a:endParaRPr lang="nb-NO"/>
        </a:p>
      </dgm:t>
    </dgm:pt>
    <dgm:pt modelId="{EE46A2A7-D0BC-4CD3-BB83-FA676B9CF2D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Start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Byåsen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3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E9389C9-5817-4B99-A27E-4373DA808613}" type="parTrans" cxnId="{D208C29E-8679-4C4B-8DF5-2D3808D3CE64}">
      <dgm:prSet/>
      <dgm:spPr/>
      <dgm:t>
        <a:bodyPr/>
        <a:lstStyle/>
        <a:p>
          <a:endParaRPr lang="nb-NO" sz="800"/>
        </a:p>
      </dgm:t>
    </dgm:pt>
    <dgm:pt modelId="{5AF70545-27EC-406F-A286-D8C6733A4157}" type="sibTrans" cxnId="{D208C29E-8679-4C4B-8DF5-2D3808D3CE64}">
      <dgm:prSet/>
      <dgm:spPr/>
      <dgm:t>
        <a:bodyPr/>
        <a:lstStyle/>
        <a:p>
          <a:endParaRPr lang="nb-NO"/>
        </a:p>
      </dgm:t>
    </dgm:pt>
    <dgm:pt modelId="{6FF80DC8-D829-4C7D-8C77-F2A51536371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Mål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9C64905-F181-402D-ACB0-CFE18F3C6FE7}" type="parTrans" cxnId="{996D6A21-99C0-4DD5-833C-65E396133454}">
      <dgm:prSet/>
      <dgm:spPr/>
      <dgm:t>
        <a:bodyPr/>
        <a:lstStyle/>
        <a:p>
          <a:endParaRPr lang="nb-NO" sz="800"/>
        </a:p>
      </dgm:t>
    </dgm:pt>
    <dgm:pt modelId="{B0B379FA-5BB0-40C9-B504-F0F02B3EAE01}" type="sibTrans" cxnId="{996D6A21-99C0-4DD5-833C-65E396133454}">
      <dgm:prSet/>
      <dgm:spPr/>
      <dgm:t>
        <a:bodyPr/>
        <a:lstStyle/>
        <a:p>
          <a:endParaRPr lang="nb-NO"/>
        </a:p>
      </dgm:t>
    </dgm:pt>
    <dgm:pt modelId="{B9FB803A-E46F-4BE7-92C9-D558448E346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Resultatservice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99E2508-362D-4608-864C-F5D74256998A}" type="parTrans" cxnId="{1D8EFEA1-F00D-41BE-A6D1-7476DE78B138}">
      <dgm:prSet/>
      <dgm:spPr/>
      <dgm:t>
        <a:bodyPr/>
        <a:lstStyle/>
        <a:p>
          <a:endParaRPr lang="nb-NO" sz="800"/>
        </a:p>
      </dgm:t>
    </dgm:pt>
    <dgm:pt modelId="{196A0C58-88BE-4031-8F1A-469A839FEC5D}" type="sibTrans" cxnId="{1D8EFEA1-F00D-41BE-A6D1-7476DE78B138}">
      <dgm:prSet/>
      <dgm:spPr/>
      <dgm:t>
        <a:bodyPr/>
        <a:lstStyle/>
        <a:p>
          <a:endParaRPr lang="nb-NO"/>
        </a:p>
      </dgm:t>
    </dgm:pt>
    <dgm:pt modelId="{94E98E96-8FB0-48ED-A824-D20284C4546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Speaker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NTNUI??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(Haakon Arnesen?)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D15F810-480E-4052-9CC2-283FC1EFA282}" type="parTrans" cxnId="{C07B5968-1AAE-4915-99AE-53C85352FA7B}">
      <dgm:prSet/>
      <dgm:spPr/>
      <dgm:t>
        <a:bodyPr/>
        <a:lstStyle/>
        <a:p>
          <a:endParaRPr lang="nb-NO" sz="800"/>
        </a:p>
      </dgm:t>
    </dgm:pt>
    <dgm:pt modelId="{261403EE-4A61-484A-9BA8-0B81689A477E}" type="sibTrans" cxnId="{C07B5968-1AAE-4915-99AE-53C85352FA7B}">
      <dgm:prSet/>
      <dgm:spPr/>
      <dgm:t>
        <a:bodyPr/>
        <a:lstStyle/>
        <a:p>
          <a:endParaRPr lang="nb-NO"/>
        </a:p>
      </dgm:t>
    </dgm:pt>
    <dgm:pt modelId="{1808AF83-DD20-46D6-9425-A1F78B9A449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Sekretariat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Byåsen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1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  <a:endParaRPr kumimoji="0" lang="en-US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BDE950E-4396-403F-8796-9FEE8C1C3CF4}" type="parTrans" cxnId="{A8E0AADE-D877-4916-810E-952EF3D0621A}">
      <dgm:prSet/>
      <dgm:spPr/>
      <dgm:t>
        <a:bodyPr/>
        <a:lstStyle/>
        <a:p>
          <a:endParaRPr lang="nb-NO"/>
        </a:p>
      </dgm:t>
    </dgm:pt>
    <dgm:pt modelId="{C7ABAD64-A98E-4680-9F0E-26B8FA1CFAC3}" type="sibTrans" cxnId="{A8E0AADE-D877-4916-810E-952EF3D0621A}">
      <dgm:prSet/>
      <dgm:spPr/>
      <dgm:t>
        <a:bodyPr/>
        <a:lstStyle/>
        <a:p>
          <a:endParaRPr lang="nb-NO"/>
        </a:p>
      </dgm:t>
    </dgm:pt>
    <dgm:pt modelId="{A1C542BC-9239-483E-87EE-F2FFADF44C1D}" type="asst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Lagkonkurranse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3F3D34E-AEF1-43A5-8ADB-04447330B4A3}" type="parTrans" cxnId="{987A46F9-D8F8-46FA-A4B8-D66FAD57BFE9}">
      <dgm:prSet/>
      <dgm:spPr/>
      <dgm:t>
        <a:bodyPr/>
        <a:lstStyle/>
        <a:p>
          <a:endParaRPr lang="nb-NO" sz="800"/>
        </a:p>
      </dgm:t>
    </dgm:pt>
    <dgm:pt modelId="{6423503B-72F4-48DC-A8C1-E5282D21DCCA}" type="sibTrans" cxnId="{987A46F9-D8F8-46FA-A4B8-D66FAD57BFE9}">
      <dgm:prSet/>
      <dgm:spPr/>
      <dgm:t>
        <a:bodyPr/>
        <a:lstStyle/>
        <a:p>
          <a:endParaRPr lang="nb-NO"/>
        </a:p>
      </dgm:t>
    </dgm:pt>
    <dgm:pt modelId="{9C84464D-FDDA-47D1-ADB9-F11A42F2F10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Påmelding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DAFF196-71A0-4A7C-A348-375424962B93}" type="parTrans" cxnId="{71D53AB0-5E86-4BE4-A13D-FB637F057125}">
      <dgm:prSet/>
      <dgm:spPr/>
      <dgm:t>
        <a:bodyPr/>
        <a:lstStyle/>
        <a:p>
          <a:endParaRPr lang="nb-NO" sz="800"/>
        </a:p>
      </dgm:t>
    </dgm:pt>
    <dgm:pt modelId="{3F34B5B1-6214-4AB2-BCFB-077C4557F556}" type="sibTrans" cxnId="{71D53AB0-5E86-4BE4-A13D-FB637F057125}">
      <dgm:prSet/>
      <dgm:spPr/>
      <dgm:t>
        <a:bodyPr/>
        <a:lstStyle/>
        <a:p>
          <a:endParaRPr lang="nb-NO"/>
        </a:p>
      </dgm:t>
    </dgm:pt>
    <dgm:pt modelId="{C0FA8531-47EC-4C1C-ABE8-0B11264867F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Løpskontor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7D7A768-1B25-468F-B5CF-C4BBAECE0CA4}" type="parTrans" cxnId="{CC5C82F1-899A-44D1-AAC3-346328190BC9}">
      <dgm:prSet/>
      <dgm:spPr/>
      <dgm:t>
        <a:bodyPr/>
        <a:lstStyle/>
        <a:p>
          <a:endParaRPr lang="nb-NO" sz="800"/>
        </a:p>
      </dgm:t>
    </dgm:pt>
    <dgm:pt modelId="{095C3CFE-4677-43C9-A286-111ECEC58412}" type="sibTrans" cxnId="{CC5C82F1-899A-44D1-AAC3-346328190BC9}">
      <dgm:prSet/>
      <dgm:spPr/>
      <dgm:t>
        <a:bodyPr/>
        <a:lstStyle/>
        <a:p>
          <a:endParaRPr lang="nb-NO"/>
        </a:p>
      </dgm:t>
    </dgm:pt>
    <dgm:pt modelId="{16421748-5B3D-4521-A2DA-7D703A8016F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Småtroll/Barnepark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Mette </a:t>
          </a: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Moa, </a:t>
          </a:r>
          <a:r>
            <a:rPr kumimoji="0" lang="nb-NO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OIF bemanner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F440FF2-08EE-4415-9EC3-8726A262B43B}" type="parTrans" cxnId="{F22B61C7-CB8E-4D4D-851F-21D11F615368}">
      <dgm:prSet/>
      <dgm:spPr/>
      <dgm:t>
        <a:bodyPr/>
        <a:lstStyle/>
        <a:p>
          <a:endParaRPr lang="nb-NO" sz="800"/>
        </a:p>
      </dgm:t>
    </dgm:pt>
    <dgm:pt modelId="{F0FEEDE1-AD70-44BD-9A01-B875F704C840}" type="sibTrans" cxnId="{F22B61C7-CB8E-4D4D-851F-21D11F615368}">
      <dgm:prSet/>
      <dgm:spPr/>
      <dgm:t>
        <a:bodyPr/>
        <a:lstStyle/>
        <a:p>
          <a:endParaRPr lang="nb-NO"/>
        </a:p>
      </dgm:t>
    </dgm:pt>
    <dgm:pt modelId="{7FBD64DF-CB68-45F0-A11A-99AC08E9F47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Postvaker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Sprint må ha postvakter</a:t>
          </a:r>
          <a:endParaRPr kumimoji="0" lang="en-US" altLang="nb-NO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2156218-7037-49A4-A93E-BC99833981E0}" type="parTrans" cxnId="{FF56FD31-04BD-4F20-9AA1-92AFF5E6E073}">
      <dgm:prSet/>
      <dgm:spPr/>
      <dgm:t>
        <a:bodyPr/>
        <a:lstStyle/>
        <a:p>
          <a:endParaRPr lang="nb-NO" sz="800"/>
        </a:p>
      </dgm:t>
    </dgm:pt>
    <dgm:pt modelId="{0E483F20-D435-4F2C-8338-6F1461EB3BFA}" type="sibTrans" cxnId="{FF56FD31-04BD-4F20-9AA1-92AFF5E6E073}">
      <dgm:prSet/>
      <dgm:spPr/>
      <dgm:t>
        <a:bodyPr/>
        <a:lstStyle/>
        <a:p>
          <a:endParaRPr lang="nb-NO"/>
        </a:p>
      </dgm:t>
    </dgm:pt>
    <dgm:pt modelId="{714D1902-92B5-46B9-8409-196937FF4B6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VDG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nb-NO" sz="800" b="1" dirty="0" smtClean="0">
              <a:solidFill>
                <a:schemeClr val="tx1"/>
              </a:solidFill>
            </a:rPr>
            <a:t>Per </a:t>
          </a:r>
          <a:r>
            <a:rPr lang="nb-NO" sz="800" b="1" smtClean="0">
              <a:solidFill>
                <a:schemeClr val="tx1"/>
              </a:solidFill>
            </a:rPr>
            <a:t>RoarStrand</a:t>
          </a:r>
          <a:r>
            <a:rPr lang="nb-NO" sz="800" b="1" dirty="0" smtClean="0">
              <a:solidFill>
                <a:schemeClr val="tx1"/>
              </a:solidFill>
            </a:rPr>
            <a:t> og Jørgen Indergård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33688DA-3757-4943-96B2-53C2A7497131}" type="parTrans" cxnId="{52CB4FAD-4172-4B78-9A0A-583A6234B20B}">
      <dgm:prSet/>
      <dgm:spPr/>
      <dgm:t>
        <a:bodyPr/>
        <a:lstStyle/>
        <a:p>
          <a:endParaRPr lang="nb-NO" sz="800"/>
        </a:p>
      </dgm:t>
    </dgm:pt>
    <dgm:pt modelId="{75AF1F59-04D3-4711-BF98-E28F7C53B261}" type="sibTrans" cxnId="{52CB4FAD-4172-4B78-9A0A-583A6234B20B}">
      <dgm:prSet/>
      <dgm:spPr/>
      <dgm:t>
        <a:bodyPr/>
        <a:lstStyle/>
        <a:p>
          <a:endParaRPr lang="nb-NO"/>
        </a:p>
      </dgm:t>
    </dgm:pt>
    <dgm:pt modelId="{E405780F-953E-4F61-BEFF-313602224D0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Markedsføring/Internett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nb-NO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A</a:t>
          </a:r>
          <a:r>
            <a:rPr kumimoji="0" lang="en-US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Karin Evjen, OIF</a:t>
          </a:r>
          <a:endParaRPr kumimoji="0" lang="nb-NO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295759A-FD3A-4097-9F69-3ADD0E724661}" type="parTrans" cxnId="{45A54BE3-639D-4261-A139-6073EBB0B559}">
      <dgm:prSet/>
      <dgm:spPr/>
      <dgm:t>
        <a:bodyPr/>
        <a:lstStyle/>
        <a:p>
          <a:endParaRPr lang="nb-NO"/>
        </a:p>
      </dgm:t>
    </dgm:pt>
    <dgm:pt modelId="{8523AD59-5B65-4644-A5A9-536C0E1D1D28}" type="sibTrans" cxnId="{45A54BE3-639D-4261-A139-6073EBB0B559}">
      <dgm:prSet/>
      <dgm:spPr/>
      <dgm:t>
        <a:bodyPr/>
        <a:lstStyle/>
        <a:p>
          <a:endParaRPr lang="nb-NO"/>
        </a:p>
      </dgm:t>
    </dgm:pt>
    <dgm:pt modelId="{42001E15-F81B-42EB-8C7D-944FB686AEEA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en-US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Sponsing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381E144-ED7B-4436-AC2B-5D30B7F1C164}" type="parTrans" cxnId="{546B67B2-2FE4-4CA4-B8F4-2C35FEA5FA27}">
      <dgm:prSet/>
      <dgm:spPr/>
      <dgm:t>
        <a:bodyPr/>
        <a:lstStyle/>
        <a:p>
          <a:endParaRPr lang="nb-NO" sz="800"/>
        </a:p>
      </dgm:t>
    </dgm:pt>
    <dgm:pt modelId="{879630BD-E6C1-4DE8-A2B8-96F107CBDC31}" type="sibTrans" cxnId="{546B67B2-2FE4-4CA4-B8F4-2C35FEA5FA27}">
      <dgm:prSet/>
      <dgm:spPr/>
      <dgm:t>
        <a:bodyPr/>
        <a:lstStyle/>
        <a:p>
          <a:endParaRPr lang="nb-NO"/>
        </a:p>
      </dgm:t>
    </dgm:pt>
    <dgm:pt modelId="{A64753C6-12C4-4077-88E8-D3E36085B85D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en-US" altLang="nb-NO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Internett</a:t>
          </a:r>
          <a:endParaRPr kumimoji="0" lang="en-US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ECCAC46-4D48-479A-B64B-887E2E68AE3A}" type="parTrans" cxnId="{2B8DFBCE-AC0E-4C3D-8504-5021362FB5CC}">
      <dgm:prSet/>
      <dgm:spPr/>
      <dgm:t>
        <a:bodyPr/>
        <a:lstStyle/>
        <a:p>
          <a:endParaRPr lang="nb-NO" sz="800"/>
        </a:p>
      </dgm:t>
    </dgm:pt>
    <dgm:pt modelId="{096A1995-878F-40BB-9861-EAFD0D4FBE94}" type="sibTrans" cxnId="{2B8DFBCE-AC0E-4C3D-8504-5021362FB5CC}">
      <dgm:prSet/>
      <dgm:spPr/>
      <dgm:t>
        <a:bodyPr/>
        <a:lstStyle/>
        <a:p>
          <a:endParaRPr lang="nb-NO"/>
        </a:p>
      </dgm:t>
    </dgm:pt>
    <dgm:pt modelId="{FADADCE6-F1A4-43E1-B90A-696F23D3724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Arena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</a:t>
          </a:r>
          <a:r>
            <a:rPr kumimoji="0" lang="en-US" altLang="nb-NO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Anders Solstad, OIF</a:t>
          </a:r>
          <a:endParaRPr kumimoji="0" lang="nb-NO" altLang="nb-NO" sz="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675D9F6-EDAD-47A5-BE5B-599E4E61B6DD}" type="sibTrans" cxnId="{9D7D4CE5-7201-455F-A285-99306080CC85}">
      <dgm:prSet/>
      <dgm:spPr/>
      <dgm:t>
        <a:bodyPr/>
        <a:lstStyle/>
        <a:p>
          <a:endParaRPr lang="nb-NO"/>
        </a:p>
      </dgm:t>
    </dgm:pt>
    <dgm:pt modelId="{7EC84BD2-5D9D-4CD7-88C5-642E9B3AD0C8}" type="parTrans" cxnId="{9D7D4CE5-7201-455F-A285-99306080CC85}">
      <dgm:prSet/>
      <dgm:spPr/>
      <dgm:t>
        <a:bodyPr/>
        <a:lstStyle/>
        <a:p>
          <a:endParaRPr lang="nb-NO"/>
        </a:p>
      </dgm:t>
    </dgm:pt>
    <dgm:pt modelId="{4C13B9C0-97CD-4083-BADE-33C93F6FA6DA}" type="pres">
      <dgm:prSet presAssocID="{13A68E99-936F-4790-AEE0-9F37E8DDD1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E6DC98-E314-498A-AD90-D182B11874C9}" type="pres">
      <dgm:prSet presAssocID="{41F7158F-C567-447B-AECB-9164912D04F0}" presName="hierRoot1" presStyleCnt="0">
        <dgm:presLayoutVars>
          <dgm:hierBranch/>
        </dgm:presLayoutVars>
      </dgm:prSet>
      <dgm:spPr/>
    </dgm:pt>
    <dgm:pt modelId="{5D609492-3998-4B04-84EA-A1D05FA08E72}" type="pres">
      <dgm:prSet presAssocID="{41F7158F-C567-447B-AECB-9164912D04F0}" presName="rootComposite1" presStyleCnt="0"/>
      <dgm:spPr/>
    </dgm:pt>
    <dgm:pt modelId="{66DBF6B1-57BD-405B-A540-56FB60E4E09D}" type="pres">
      <dgm:prSet presAssocID="{41F7158F-C567-447B-AECB-9164912D04F0}" presName="rootText1" presStyleLbl="node0" presStyleIdx="0" presStyleCnt="1" custScaleX="1328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01E1057-8E8A-4380-AC60-3C247CD0D438}" type="pres">
      <dgm:prSet presAssocID="{41F7158F-C567-447B-AECB-9164912D04F0}" presName="rootConnector1" presStyleLbl="node1" presStyleIdx="0" presStyleCnt="0"/>
      <dgm:spPr/>
      <dgm:t>
        <a:bodyPr/>
        <a:lstStyle/>
        <a:p>
          <a:endParaRPr lang="nb-NO"/>
        </a:p>
      </dgm:t>
    </dgm:pt>
    <dgm:pt modelId="{94BEA582-85CF-40B6-863B-0DBCDE470E55}" type="pres">
      <dgm:prSet presAssocID="{41F7158F-C567-447B-AECB-9164912D04F0}" presName="hierChild2" presStyleCnt="0"/>
      <dgm:spPr/>
    </dgm:pt>
    <dgm:pt modelId="{A742F0C9-FA1E-4397-98A3-98BEAAFF7AE1}" type="pres">
      <dgm:prSet presAssocID="{1161A44B-4C40-4DE3-9776-39816B855213}" presName="Name35" presStyleLbl="parChTrans1D2" presStyleIdx="0" presStyleCnt="8"/>
      <dgm:spPr/>
      <dgm:t>
        <a:bodyPr/>
        <a:lstStyle/>
        <a:p>
          <a:endParaRPr lang="nb-NO"/>
        </a:p>
      </dgm:t>
    </dgm:pt>
    <dgm:pt modelId="{CAF6B308-266B-4846-976F-EDA8DA21B16B}" type="pres">
      <dgm:prSet presAssocID="{4275607F-3D30-451D-BB20-C4B1A6953BF9}" presName="hierRoot2" presStyleCnt="0">
        <dgm:presLayoutVars>
          <dgm:hierBranch val="l"/>
        </dgm:presLayoutVars>
      </dgm:prSet>
      <dgm:spPr/>
    </dgm:pt>
    <dgm:pt modelId="{0D2C342E-2835-40F4-A2D3-D0959C5CAB92}" type="pres">
      <dgm:prSet presAssocID="{4275607F-3D30-451D-BB20-C4B1A6953BF9}" presName="rootComposite" presStyleCnt="0"/>
      <dgm:spPr/>
    </dgm:pt>
    <dgm:pt modelId="{FD84F71D-78F3-4514-9A8C-D6BD0756CBB6}" type="pres">
      <dgm:prSet presAssocID="{4275607F-3D30-451D-BB20-C4B1A6953BF9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BDBE1B4-276E-410C-8B20-FB7277DD70E4}" type="pres">
      <dgm:prSet presAssocID="{4275607F-3D30-451D-BB20-C4B1A6953BF9}" presName="rootConnector" presStyleLbl="node2" presStyleIdx="0" presStyleCnt="6"/>
      <dgm:spPr/>
      <dgm:t>
        <a:bodyPr/>
        <a:lstStyle/>
        <a:p>
          <a:endParaRPr lang="nb-NO"/>
        </a:p>
      </dgm:t>
    </dgm:pt>
    <dgm:pt modelId="{90748562-FBE2-44B7-85DC-74D5E1CC939A}" type="pres">
      <dgm:prSet presAssocID="{4275607F-3D30-451D-BB20-C4B1A6953BF9}" presName="hierChild4" presStyleCnt="0"/>
      <dgm:spPr/>
    </dgm:pt>
    <dgm:pt modelId="{A7A7FA0C-CEA9-45DD-BB28-CCE2BCC52914}" type="pres">
      <dgm:prSet presAssocID="{60AC58BB-F1EE-410C-B634-1DFC0D08F757}" presName="Name50" presStyleLbl="parChTrans1D3" presStyleIdx="0" presStyleCnt="24"/>
      <dgm:spPr/>
      <dgm:t>
        <a:bodyPr/>
        <a:lstStyle/>
        <a:p>
          <a:endParaRPr lang="nb-NO"/>
        </a:p>
      </dgm:t>
    </dgm:pt>
    <dgm:pt modelId="{5EC26F5D-947E-435E-B023-DC6F2DAC25EB}" type="pres">
      <dgm:prSet presAssocID="{2A44718E-AA47-4339-8173-8B4295F92F42}" presName="hierRoot2" presStyleCnt="0">
        <dgm:presLayoutVars>
          <dgm:hierBranch val="r"/>
        </dgm:presLayoutVars>
      </dgm:prSet>
      <dgm:spPr/>
    </dgm:pt>
    <dgm:pt modelId="{250973E2-37B4-4D6E-80CA-67D39F18D815}" type="pres">
      <dgm:prSet presAssocID="{2A44718E-AA47-4339-8173-8B4295F92F42}" presName="rootComposite" presStyleCnt="0"/>
      <dgm:spPr/>
    </dgm:pt>
    <dgm:pt modelId="{5F257EB8-E764-4332-91D6-809066ECF452}" type="pres">
      <dgm:prSet presAssocID="{2A44718E-AA47-4339-8173-8B4295F92F42}" presName="rootText" presStyleLbl="node3" presStyleIdx="0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B6FF517-22B1-4579-A018-BEE1A9B814AE}" type="pres">
      <dgm:prSet presAssocID="{2A44718E-AA47-4339-8173-8B4295F92F42}" presName="rootConnector" presStyleLbl="node3" presStyleIdx="0" presStyleCnt="23"/>
      <dgm:spPr/>
      <dgm:t>
        <a:bodyPr/>
        <a:lstStyle/>
        <a:p>
          <a:endParaRPr lang="nb-NO"/>
        </a:p>
      </dgm:t>
    </dgm:pt>
    <dgm:pt modelId="{E102D4AC-1BB1-43BB-9D47-B0F307DFB6A0}" type="pres">
      <dgm:prSet presAssocID="{2A44718E-AA47-4339-8173-8B4295F92F42}" presName="hierChild4" presStyleCnt="0"/>
      <dgm:spPr/>
    </dgm:pt>
    <dgm:pt modelId="{86AB7B31-FE3B-4C49-AAA4-60946C424DB1}" type="pres">
      <dgm:prSet presAssocID="{2A44718E-AA47-4339-8173-8B4295F92F42}" presName="hierChild5" presStyleCnt="0"/>
      <dgm:spPr/>
    </dgm:pt>
    <dgm:pt modelId="{94722359-A7A4-461C-860C-87438D290CE1}" type="pres">
      <dgm:prSet presAssocID="{BDF6D840-5BCA-45B1-BCA1-4D52182E2E5D}" presName="Name50" presStyleLbl="parChTrans1D3" presStyleIdx="1" presStyleCnt="24"/>
      <dgm:spPr/>
      <dgm:t>
        <a:bodyPr/>
        <a:lstStyle/>
        <a:p>
          <a:endParaRPr lang="nb-NO"/>
        </a:p>
      </dgm:t>
    </dgm:pt>
    <dgm:pt modelId="{91E0ABE6-034A-436F-9791-E67455C945E6}" type="pres">
      <dgm:prSet presAssocID="{8EF3C339-0079-4B50-8CA9-F4359576961A}" presName="hierRoot2" presStyleCnt="0">
        <dgm:presLayoutVars>
          <dgm:hierBranch val="r"/>
        </dgm:presLayoutVars>
      </dgm:prSet>
      <dgm:spPr/>
    </dgm:pt>
    <dgm:pt modelId="{02CC06DB-134B-42CB-BAA4-AD94A075EFE9}" type="pres">
      <dgm:prSet presAssocID="{8EF3C339-0079-4B50-8CA9-F4359576961A}" presName="rootComposite" presStyleCnt="0"/>
      <dgm:spPr/>
    </dgm:pt>
    <dgm:pt modelId="{80B23550-5900-4BD1-B5A0-099EBB632EA5}" type="pres">
      <dgm:prSet presAssocID="{8EF3C339-0079-4B50-8CA9-F4359576961A}" presName="rootText" presStyleLbl="node3" presStyleIdx="1" presStyleCnt="23" custScaleY="152976" custLinFactNeighborX="5099" custLinFactNeighborY="-688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AB36BC5A-4D51-4A62-B39B-5A4071FE1764}" type="pres">
      <dgm:prSet presAssocID="{8EF3C339-0079-4B50-8CA9-F4359576961A}" presName="rootConnector" presStyleLbl="node3" presStyleIdx="1" presStyleCnt="23"/>
      <dgm:spPr/>
      <dgm:t>
        <a:bodyPr/>
        <a:lstStyle/>
        <a:p>
          <a:endParaRPr lang="nb-NO"/>
        </a:p>
      </dgm:t>
    </dgm:pt>
    <dgm:pt modelId="{0E8B486A-3A97-4027-8B5D-6D5BD7BE826D}" type="pres">
      <dgm:prSet presAssocID="{8EF3C339-0079-4B50-8CA9-F4359576961A}" presName="hierChild4" presStyleCnt="0"/>
      <dgm:spPr/>
    </dgm:pt>
    <dgm:pt modelId="{389BF8B6-0EC4-43A1-B76F-02600E971B7E}" type="pres">
      <dgm:prSet presAssocID="{8EF3C339-0079-4B50-8CA9-F4359576961A}" presName="hierChild5" presStyleCnt="0"/>
      <dgm:spPr/>
    </dgm:pt>
    <dgm:pt modelId="{FD9F6176-0DAE-470A-9549-30C94A1BE65B}" type="pres">
      <dgm:prSet presAssocID="{EAF3C05A-B6E4-4267-946A-DFD908D64D4D}" presName="Name50" presStyleLbl="parChTrans1D3" presStyleIdx="2" presStyleCnt="24"/>
      <dgm:spPr/>
      <dgm:t>
        <a:bodyPr/>
        <a:lstStyle/>
        <a:p>
          <a:endParaRPr lang="nb-NO"/>
        </a:p>
      </dgm:t>
    </dgm:pt>
    <dgm:pt modelId="{E55DD6EC-C30D-439F-8ED7-F7A2CAFBCCD7}" type="pres">
      <dgm:prSet presAssocID="{511F98A3-A402-4678-BA0D-852F416E9F9F}" presName="hierRoot2" presStyleCnt="0">
        <dgm:presLayoutVars>
          <dgm:hierBranch val="r"/>
        </dgm:presLayoutVars>
      </dgm:prSet>
      <dgm:spPr/>
    </dgm:pt>
    <dgm:pt modelId="{2EFA809A-B4E2-4FA6-B7C5-0CE370E50E1B}" type="pres">
      <dgm:prSet presAssocID="{511F98A3-A402-4678-BA0D-852F416E9F9F}" presName="rootComposite" presStyleCnt="0"/>
      <dgm:spPr/>
    </dgm:pt>
    <dgm:pt modelId="{5ECAFD0B-F972-4EAA-A5C3-8BEE557B5C40}" type="pres">
      <dgm:prSet presAssocID="{511F98A3-A402-4678-BA0D-852F416E9F9F}" presName="rootText" presStyleLbl="node3" presStyleIdx="2" presStyleCnt="23" custLinFactNeighborX="-2806" custLinFactNeighborY="-658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710AF9B-6C9A-4CFC-8647-F529B101C910}" type="pres">
      <dgm:prSet presAssocID="{511F98A3-A402-4678-BA0D-852F416E9F9F}" presName="rootConnector" presStyleLbl="node3" presStyleIdx="2" presStyleCnt="23"/>
      <dgm:spPr/>
      <dgm:t>
        <a:bodyPr/>
        <a:lstStyle/>
        <a:p>
          <a:endParaRPr lang="nb-NO"/>
        </a:p>
      </dgm:t>
    </dgm:pt>
    <dgm:pt modelId="{BBBDD445-B802-40E0-A4B8-1901955F861F}" type="pres">
      <dgm:prSet presAssocID="{511F98A3-A402-4678-BA0D-852F416E9F9F}" presName="hierChild4" presStyleCnt="0"/>
      <dgm:spPr/>
    </dgm:pt>
    <dgm:pt modelId="{EDD9B243-299B-4829-B0A8-AA7F0ADDDA0B}" type="pres">
      <dgm:prSet presAssocID="{511F98A3-A402-4678-BA0D-852F416E9F9F}" presName="hierChild5" presStyleCnt="0"/>
      <dgm:spPr/>
    </dgm:pt>
    <dgm:pt modelId="{5DBF2F04-03B0-4CA9-B591-250523DD4B83}" type="pres">
      <dgm:prSet presAssocID="{4275607F-3D30-451D-BB20-C4B1A6953BF9}" presName="hierChild5" presStyleCnt="0"/>
      <dgm:spPr/>
    </dgm:pt>
    <dgm:pt modelId="{70E7CB19-4A6D-422D-A5D9-7A6A62F9D9FD}" type="pres">
      <dgm:prSet presAssocID="{3295759A-FD3A-4097-9F69-3ADD0E724661}" presName="Name35" presStyleLbl="parChTrans1D2" presStyleIdx="1" presStyleCnt="8"/>
      <dgm:spPr/>
      <dgm:t>
        <a:bodyPr/>
        <a:lstStyle/>
        <a:p>
          <a:endParaRPr lang="nb-NO"/>
        </a:p>
      </dgm:t>
    </dgm:pt>
    <dgm:pt modelId="{98ACB306-A9E1-4800-8387-5AAABC61FF6D}" type="pres">
      <dgm:prSet presAssocID="{E405780F-953E-4F61-BEFF-313602224D02}" presName="hierRoot2" presStyleCnt="0">
        <dgm:presLayoutVars>
          <dgm:hierBranch val="init"/>
        </dgm:presLayoutVars>
      </dgm:prSet>
      <dgm:spPr/>
    </dgm:pt>
    <dgm:pt modelId="{3B9EB380-961E-4513-B09A-B80F910D37E1}" type="pres">
      <dgm:prSet presAssocID="{E405780F-953E-4F61-BEFF-313602224D02}" presName="rootComposite" presStyleCnt="0"/>
      <dgm:spPr/>
    </dgm:pt>
    <dgm:pt modelId="{67312558-1A13-4CF1-9889-6CF65D53D797}" type="pres">
      <dgm:prSet presAssocID="{E405780F-953E-4F61-BEFF-313602224D02}" presName="rootText" presStyleLbl="node2" presStyleIdx="1" presStyleCnt="6" custScaleX="12627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D37C913-0E54-464E-9FBD-0AAB45096E15}" type="pres">
      <dgm:prSet presAssocID="{E405780F-953E-4F61-BEFF-313602224D02}" presName="rootConnector" presStyleLbl="node2" presStyleIdx="1" presStyleCnt="6"/>
      <dgm:spPr/>
      <dgm:t>
        <a:bodyPr/>
        <a:lstStyle/>
        <a:p>
          <a:endParaRPr lang="nb-NO"/>
        </a:p>
      </dgm:t>
    </dgm:pt>
    <dgm:pt modelId="{B3BBDF3A-18CF-488C-A699-0CB61F76C10F}" type="pres">
      <dgm:prSet presAssocID="{E405780F-953E-4F61-BEFF-313602224D02}" presName="hierChild4" presStyleCnt="0"/>
      <dgm:spPr/>
    </dgm:pt>
    <dgm:pt modelId="{4AAFE533-DC33-4973-BB20-1C81C4D03B7D}" type="pres">
      <dgm:prSet presAssocID="{B381E144-ED7B-4436-AC2B-5D30B7F1C164}" presName="Name37" presStyleLbl="parChTrans1D3" presStyleIdx="3" presStyleCnt="24"/>
      <dgm:spPr/>
      <dgm:t>
        <a:bodyPr/>
        <a:lstStyle/>
        <a:p>
          <a:endParaRPr lang="nb-NO"/>
        </a:p>
      </dgm:t>
    </dgm:pt>
    <dgm:pt modelId="{C2A64557-6C2E-46E3-8F56-E0B8FD21193D}" type="pres">
      <dgm:prSet presAssocID="{42001E15-F81B-42EB-8C7D-944FB686AEEA}" presName="hierRoot2" presStyleCnt="0">
        <dgm:presLayoutVars>
          <dgm:hierBranch val="init"/>
        </dgm:presLayoutVars>
      </dgm:prSet>
      <dgm:spPr/>
    </dgm:pt>
    <dgm:pt modelId="{C63AEAD7-43CC-41CE-9CE6-20A6D4485365}" type="pres">
      <dgm:prSet presAssocID="{42001E15-F81B-42EB-8C7D-944FB686AEEA}" presName="rootComposite" presStyleCnt="0"/>
      <dgm:spPr/>
    </dgm:pt>
    <dgm:pt modelId="{A9FB2DEF-13C5-4188-824D-4863B0DEB684}" type="pres">
      <dgm:prSet presAssocID="{42001E15-F81B-42EB-8C7D-944FB686AEEA}" presName="rootText" presStyleLbl="node3" presStyleIdx="3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929EF2D-EA5C-449F-B54A-95F59338A03D}" type="pres">
      <dgm:prSet presAssocID="{42001E15-F81B-42EB-8C7D-944FB686AEEA}" presName="rootConnector" presStyleLbl="node3" presStyleIdx="3" presStyleCnt="23"/>
      <dgm:spPr/>
      <dgm:t>
        <a:bodyPr/>
        <a:lstStyle/>
        <a:p>
          <a:endParaRPr lang="nb-NO"/>
        </a:p>
      </dgm:t>
    </dgm:pt>
    <dgm:pt modelId="{89061443-2E5E-45E1-9039-73AAB3E16CB8}" type="pres">
      <dgm:prSet presAssocID="{42001E15-F81B-42EB-8C7D-944FB686AEEA}" presName="hierChild4" presStyleCnt="0"/>
      <dgm:spPr/>
    </dgm:pt>
    <dgm:pt modelId="{6C87D769-4A24-42B6-9A62-F7A935AF0C78}" type="pres">
      <dgm:prSet presAssocID="{42001E15-F81B-42EB-8C7D-944FB686AEEA}" presName="hierChild5" presStyleCnt="0"/>
      <dgm:spPr/>
    </dgm:pt>
    <dgm:pt modelId="{121B23B9-B60C-4BB0-974C-68725C19C7F4}" type="pres">
      <dgm:prSet presAssocID="{CECCAC46-4D48-479A-B64B-887E2E68AE3A}" presName="Name37" presStyleLbl="parChTrans1D3" presStyleIdx="4" presStyleCnt="24"/>
      <dgm:spPr/>
      <dgm:t>
        <a:bodyPr/>
        <a:lstStyle/>
        <a:p>
          <a:endParaRPr lang="nb-NO"/>
        </a:p>
      </dgm:t>
    </dgm:pt>
    <dgm:pt modelId="{B99EA8C5-420B-455F-8E2A-86CC8C7B4826}" type="pres">
      <dgm:prSet presAssocID="{A64753C6-12C4-4077-88E8-D3E36085B85D}" presName="hierRoot2" presStyleCnt="0">
        <dgm:presLayoutVars>
          <dgm:hierBranch val="init"/>
        </dgm:presLayoutVars>
      </dgm:prSet>
      <dgm:spPr/>
    </dgm:pt>
    <dgm:pt modelId="{F522E0FC-B877-421A-BD44-81C8BC781B2F}" type="pres">
      <dgm:prSet presAssocID="{A64753C6-12C4-4077-88E8-D3E36085B85D}" presName="rootComposite" presStyleCnt="0"/>
      <dgm:spPr/>
    </dgm:pt>
    <dgm:pt modelId="{5A5AB87D-C6A9-484F-A704-6607AF383772}" type="pres">
      <dgm:prSet presAssocID="{A64753C6-12C4-4077-88E8-D3E36085B85D}" presName="rootText" presStyleLbl="node3" presStyleIdx="4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B5A2AB3-3A7E-4BEB-93A0-BBF2352639E9}" type="pres">
      <dgm:prSet presAssocID="{A64753C6-12C4-4077-88E8-D3E36085B85D}" presName="rootConnector" presStyleLbl="node3" presStyleIdx="4" presStyleCnt="23"/>
      <dgm:spPr/>
      <dgm:t>
        <a:bodyPr/>
        <a:lstStyle/>
        <a:p>
          <a:endParaRPr lang="nb-NO"/>
        </a:p>
      </dgm:t>
    </dgm:pt>
    <dgm:pt modelId="{C2DDC7D0-49F9-47E0-9331-35B42CE4D50D}" type="pres">
      <dgm:prSet presAssocID="{A64753C6-12C4-4077-88E8-D3E36085B85D}" presName="hierChild4" presStyleCnt="0"/>
      <dgm:spPr/>
    </dgm:pt>
    <dgm:pt modelId="{9F998146-A26A-45D3-A8F6-6F64151714F9}" type="pres">
      <dgm:prSet presAssocID="{A64753C6-12C4-4077-88E8-D3E36085B85D}" presName="hierChild5" presStyleCnt="0"/>
      <dgm:spPr/>
    </dgm:pt>
    <dgm:pt modelId="{617B9E83-5804-4154-B8A1-0ABBD2CA956A}" type="pres">
      <dgm:prSet presAssocID="{E405780F-953E-4F61-BEFF-313602224D02}" presName="hierChild5" presStyleCnt="0"/>
      <dgm:spPr/>
    </dgm:pt>
    <dgm:pt modelId="{B9901DF3-6B10-4698-9385-62B4572BBF43}" type="pres">
      <dgm:prSet presAssocID="{7EC84BD2-5D9D-4CD7-88C5-642E9B3AD0C8}" presName="Name35" presStyleLbl="parChTrans1D2" presStyleIdx="2" presStyleCnt="8"/>
      <dgm:spPr/>
      <dgm:t>
        <a:bodyPr/>
        <a:lstStyle/>
        <a:p>
          <a:endParaRPr lang="nb-NO"/>
        </a:p>
      </dgm:t>
    </dgm:pt>
    <dgm:pt modelId="{A7A8894F-2D64-4515-AF04-2D57CC63873F}" type="pres">
      <dgm:prSet presAssocID="{FADADCE6-F1A4-43E1-B90A-696F23D37244}" presName="hierRoot2" presStyleCnt="0">
        <dgm:presLayoutVars>
          <dgm:hierBranch val="init"/>
        </dgm:presLayoutVars>
      </dgm:prSet>
      <dgm:spPr/>
    </dgm:pt>
    <dgm:pt modelId="{845C1001-26B9-4BE2-8CC1-4F77A1E56E69}" type="pres">
      <dgm:prSet presAssocID="{FADADCE6-F1A4-43E1-B90A-696F23D37244}" presName="rootComposite" presStyleCnt="0"/>
      <dgm:spPr/>
    </dgm:pt>
    <dgm:pt modelId="{B2D7C925-1A26-4849-A1E8-9B71483E8C33}" type="pres">
      <dgm:prSet presAssocID="{FADADCE6-F1A4-43E1-B90A-696F23D37244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C81A44-B70B-4078-B9D0-41E2460E3155}" type="pres">
      <dgm:prSet presAssocID="{FADADCE6-F1A4-43E1-B90A-696F23D37244}" presName="rootConnector" presStyleLbl="node2" presStyleIdx="2" presStyleCnt="6"/>
      <dgm:spPr/>
      <dgm:t>
        <a:bodyPr/>
        <a:lstStyle/>
        <a:p>
          <a:endParaRPr lang="nb-NO"/>
        </a:p>
      </dgm:t>
    </dgm:pt>
    <dgm:pt modelId="{868868F2-88C3-4C51-8BB6-B8B07F462D00}" type="pres">
      <dgm:prSet presAssocID="{FADADCE6-F1A4-43E1-B90A-696F23D37244}" presName="hierChild4" presStyleCnt="0"/>
      <dgm:spPr/>
    </dgm:pt>
    <dgm:pt modelId="{B1C998E8-467A-426E-BDC8-4AEBC675D90E}" type="pres">
      <dgm:prSet presAssocID="{F6B8EAB1-275B-429B-9D06-9C86771FB2CC}" presName="Name37" presStyleLbl="parChTrans1D3" presStyleIdx="5" presStyleCnt="24"/>
      <dgm:spPr/>
      <dgm:t>
        <a:bodyPr/>
        <a:lstStyle/>
        <a:p>
          <a:endParaRPr lang="nb-NO"/>
        </a:p>
      </dgm:t>
    </dgm:pt>
    <dgm:pt modelId="{F585C87E-F106-443A-84C4-48C16F16BE96}" type="pres">
      <dgm:prSet presAssocID="{EF8D6F2D-3D50-4C94-9684-1DC8B555980C}" presName="hierRoot2" presStyleCnt="0">
        <dgm:presLayoutVars>
          <dgm:hierBranch val="r"/>
        </dgm:presLayoutVars>
      </dgm:prSet>
      <dgm:spPr/>
    </dgm:pt>
    <dgm:pt modelId="{F48A205A-7A2F-42CC-B35B-73A736112323}" type="pres">
      <dgm:prSet presAssocID="{EF8D6F2D-3D50-4C94-9684-1DC8B555980C}" presName="rootComposite" presStyleCnt="0"/>
      <dgm:spPr/>
    </dgm:pt>
    <dgm:pt modelId="{1027F510-551E-49AB-932A-2D6E9CB76F63}" type="pres">
      <dgm:prSet presAssocID="{EF8D6F2D-3D50-4C94-9684-1DC8B555980C}" presName="rootText" presStyleLbl="node3" presStyleIdx="5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7FFC68E-754F-4E49-95EB-61B4D46DFE37}" type="pres">
      <dgm:prSet presAssocID="{EF8D6F2D-3D50-4C94-9684-1DC8B555980C}" presName="rootConnector" presStyleLbl="node3" presStyleIdx="5" presStyleCnt="23"/>
      <dgm:spPr/>
      <dgm:t>
        <a:bodyPr/>
        <a:lstStyle/>
        <a:p>
          <a:endParaRPr lang="nb-NO"/>
        </a:p>
      </dgm:t>
    </dgm:pt>
    <dgm:pt modelId="{AE0490A1-B21C-4A36-B221-F9BDAB7AB3B3}" type="pres">
      <dgm:prSet presAssocID="{EF8D6F2D-3D50-4C94-9684-1DC8B555980C}" presName="hierChild4" presStyleCnt="0"/>
      <dgm:spPr/>
    </dgm:pt>
    <dgm:pt modelId="{FB5529C0-E3DC-470D-94C2-C8A2AB3FA70F}" type="pres">
      <dgm:prSet presAssocID="{EF8D6F2D-3D50-4C94-9684-1DC8B555980C}" presName="hierChild5" presStyleCnt="0"/>
      <dgm:spPr/>
    </dgm:pt>
    <dgm:pt modelId="{DEE5A203-E6FA-4868-AC02-DB63D94DC2F0}" type="pres">
      <dgm:prSet presAssocID="{2FDB457A-D7E4-4C8C-B875-18518D87B7F5}" presName="Name37" presStyleLbl="parChTrans1D3" presStyleIdx="6" presStyleCnt="24"/>
      <dgm:spPr/>
      <dgm:t>
        <a:bodyPr/>
        <a:lstStyle/>
        <a:p>
          <a:endParaRPr lang="nb-NO"/>
        </a:p>
      </dgm:t>
    </dgm:pt>
    <dgm:pt modelId="{DA05D0B2-9BEC-4937-BBBA-8FADE1721C05}" type="pres">
      <dgm:prSet presAssocID="{9A0D09CF-4C1A-4638-9C5F-02CF1204ADEF}" presName="hierRoot2" presStyleCnt="0">
        <dgm:presLayoutVars>
          <dgm:hierBranch val="r"/>
        </dgm:presLayoutVars>
      </dgm:prSet>
      <dgm:spPr/>
    </dgm:pt>
    <dgm:pt modelId="{3560CC93-6432-4463-8927-1C6ECC1CAA27}" type="pres">
      <dgm:prSet presAssocID="{9A0D09CF-4C1A-4638-9C5F-02CF1204ADEF}" presName="rootComposite" presStyleCnt="0"/>
      <dgm:spPr/>
    </dgm:pt>
    <dgm:pt modelId="{473F6ADC-9000-4989-91B8-5D50C2CA59C5}" type="pres">
      <dgm:prSet presAssocID="{9A0D09CF-4C1A-4638-9C5F-02CF1204ADEF}" presName="rootText" presStyleLbl="node3" presStyleIdx="6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F50C793-1392-42CC-97B3-FF52A14C143C}" type="pres">
      <dgm:prSet presAssocID="{9A0D09CF-4C1A-4638-9C5F-02CF1204ADEF}" presName="rootConnector" presStyleLbl="node3" presStyleIdx="6" presStyleCnt="23"/>
      <dgm:spPr/>
      <dgm:t>
        <a:bodyPr/>
        <a:lstStyle/>
        <a:p>
          <a:endParaRPr lang="nb-NO"/>
        </a:p>
      </dgm:t>
    </dgm:pt>
    <dgm:pt modelId="{B81ADF6B-74AA-4CE3-BF11-038667A5837F}" type="pres">
      <dgm:prSet presAssocID="{9A0D09CF-4C1A-4638-9C5F-02CF1204ADEF}" presName="hierChild4" presStyleCnt="0"/>
      <dgm:spPr/>
    </dgm:pt>
    <dgm:pt modelId="{2AE6BAA6-2104-49E0-BB29-14D062762BCD}" type="pres">
      <dgm:prSet presAssocID="{9A0D09CF-4C1A-4638-9C5F-02CF1204ADEF}" presName="hierChild5" presStyleCnt="0"/>
      <dgm:spPr/>
    </dgm:pt>
    <dgm:pt modelId="{ADE362C4-B2E9-40FA-9620-D66D1A792CC2}" type="pres">
      <dgm:prSet presAssocID="{FCE160A0-29C9-4326-8870-147AFC3310E4}" presName="Name37" presStyleLbl="parChTrans1D3" presStyleIdx="7" presStyleCnt="24"/>
      <dgm:spPr/>
      <dgm:t>
        <a:bodyPr/>
        <a:lstStyle/>
        <a:p>
          <a:endParaRPr lang="nb-NO"/>
        </a:p>
      </dgm:t>
    </dgm:pt>
    <dgm:pt modelId="{5EC97280-6416-48FC-BA91-B8CE34B84591}" type="pres">
      <dgm:prSet presAssocID="{3F83514E-0450-4572-AD80-5062532A1588}" presName="hierRoot2" presStyleCnt="0">
        <dgm:presLayoutVars>
          <dgm:hierBranch val="r"/>
        </dgm:presLayoutVars>
      </dgm:prSet>
      <dgm:spPr/>
    </dgm:pt>
    <dgm:pt modelId="{21AE2690-BCCC-44E0-A863-7A1D3122AC59}" type="pres">
      <dgm:prSet presAssocID="{3F83514E-0450-4572-AD80-5062532A1588}" presName="rootComposite" presStyleCnt="0"/>
      <dgm:spPr/>
    </dgm:pt>
    <dgm:pt modelId="{826A415E-1D39-469D-B1BD-01A80579438A}" type="pres">
      <dgm:prSet presAssocID="{3F83514E-0450-4572-AD80-5062532A1588}" presName="rootText" presStyleLbl="node3" presStyleIdx="7" presStyleCnt="23" custScaleY="14479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DD777EC-908E-4719-BA5D-1F9DE9F1DCD5}" type="pres">
      <dgm:prSet presAssocID="{3F83514E-0450-4572-AD80-5062532A1588}" presName="rootConnector" presStyleLbl="node3" presStyleIdx="7" presStyleCnt="23"/>
      <dgm:spPr/>
      <dgm:t>
        <a:bodyPr/>
        <a:lstStyle/>
        <a:p>
          <a:endParaRPr lang="nb-NO"/>
        </a:p>
      </dgm:t>
    </dgm:pt>
    <dgm:pt modelId="{035452DD-0222-4E3D-A075-E8BD4A2B64BC}" type="pres">
      <dgm:prSet presAssocID="{3F83514E-0450-4572-AD80-5062532A1588}" presName="hierChild4" presStyleCnt="0"/>
      <dgm:spPr/>
    </dgm:pt>
    <dgm:pt modelId="{5FB7F955-F249-467E-BEF8-F799F42BD8A4}" type="pres">
      <dgm:prSet presAssocID="{3F83514E-0450-4572-AD80-5062532A1588}" presName="hierChild5" presStyleCnt="0"/>
      <dgm:spPr/>
    </dgm:pt>
    <dgm:pt modelId="{04164115-7FC5-4755-82BF-98E4A8D9F0C7}" type="pres">
      <dgm:prSet presAssocID="{2B39E44C-2CAD-4A69-8842-27251D9FC4D1}" presName="Name37" presStyleLbl="parChTrans1D3" presStyleIdx="8" presStyleCnt="24"/>
      <dgm:spPr/>
      <dgm:t>
        <a:bodyPr/>
        <a:lstStyle/>
        <a:p>
          <a:endParaRPr lang="nb-NO"/>
        </a:p>
      </dgm:t>
    </dgm:pt>
    <dgm:pt modelId="{29B3D377-A43A-4BD3-9C44-DC9F3F4A291E}" type="pres">
      <dgm:prSet presAssocID="{1C1C8ED6-3C03-4404-A9E5-C7F9A5F9355C}" presName="hierRoot2" presStyleCnt="0">
        <dgm:presLayoutVars>
          <dgm:hierBranch val="r"/>
        </dgm:presLayoutVars>
      </dgm:prSet>
      <dgm:spPr/>
    </dgm:pt>
    <dgm:pt modelId="{B73944F4-6F1C-403D-9B6B-81D6DD489546}" type="pres">
      <dgm:prSet presAssocID="{1C1C8ED6-3C03-4404-A9E5-C7F9A5F9355C}" presName="rootComposite" presStyleCnt="0"/>
      <dgm:spPr/>
    </dgm:pt>
    <dgm:pt modelId="{D9785704-4A5D-4F8F-A130-850816692D80}" type="pres">
      <dgm:prSet presAssocID="{1C1C8ED6-3C03-4404-A9E5-C7F9A5F9355C}" presName="rootText" presStyleLbl="node3" presStyleIdx="8" presStyleCnt="23" custScaleY="13891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7223BFD-7353-4F6B-B5E0-4DA9C9DB7481}" type="pres">
      <dgm:prSet presAssocID="{1C1C8ED6-3C03-4404-A9E5-C7F9A5F9355C}" presName="rootConnector" presStyleLbl="node3" presStyleIdx="8" presStyleCnt="23"/>
      <dgm:spPr/>
      <dgm:t>
        <a:bodyPr/>
        <a:lstStyle/>
        <a:p>
          <a:endParaRPr lang="nb-NO"/>
        </a:p>
      </dgm:t>
    </dgm:pt>
    <dgm:pt modelId="{E949082D-C189-4AD1-A5A2-7D56E962A1BB}" type="pres">
      <dgm:prSet presAssocID="{1C1C8ED6-3C03-4404-A9E5-C7F9A5F9355C}" presName="hierChild4" presStyleCnt="0"/>
      <dgm:spPr/>
    </dgm:pt>
    <dgm:pt modelId="{6A7BE340-8CDA-4914-AF7F-DA0C5400C450}" type="pres">
      <dgm:prSet presAssocID="{1C1C8ED6-3C03-4404-A9E5-C7F9A5F9355C}" presName="hierChild5" presStyleCnt="0"/>
      <dgm:spPr/>
    </dgm:pt>
    <dgm:pt modelId="{E86C5AA7-45CE-4287-B246-9E04AAA85CAE}" type="pres">
      <dgm:prSet presAssocID="{FADADCE6-F1A4-43E1-B90A-696F23D37244}" presName="hierChild5" presStyleCnt="0"/>
      <dgm:spPr/>
    </dgm:pt>
    <dgm:pt modelId="{EFDE1B5C-F0E7-4110-8DC2-5385342C9DCB}" type="pres">
      <dgm:prSet presAssocID="{540D3123-2C26-4E1A-8ECF-A99BA4602342}" presName="Name35" presStyleLbl="parChTrans1D2" presStyleIdx="3" presStyleCnt="8"/>
      <dgm:spPr/>
      <dgm:t>
        <a:bodyPr/>
        <a:lstStyle/>
        <a:p>
          <a:endParaRPr lang="nb-NO"/>
        </a:p>
      </dgm:t>
    </dgm:pt>
    <dgm:pt modelId="{1CFCF75C-AC4D-463D-BA27-E938659994AE}" type="pres">
      <dgm:prSet presAssocID="{422C9DEF-8F1E-4690-AB9A-CB6D3890DDC8}" presName="hierRoot2" presStyleCnt="0">
        <dgm:presLayoutVars>
          <dgm:hierBranch val="l"/>
        </dgm:presLayoutVars>
      </dgm:prSet>
      <dgm:spPr/>
    </dgm:pt>
    <dgm:pt modelId="{AF336C25-937A-4233-A0B2-A4F0ED27E48F}" type="pres">
      <dgm:prSet presAssocID="{422C9DEF-8F1E-4690-AB9A-CB6D3890DDC8}" presName="rootComposite" presStyleCnt="0"/>
      <dgm:spPr/>
    </dgm:pt>
    <dgm:pt modelId="{BAC3ECF4-731A-4581-B592-47A9C2FCDCCB}" type="pres">
      <dgm:prSet presAssocID="{422C9DEF-8F1E-4690-AB9A-CB6D3890DDC8}" presName="rootText" presStyleLbl="node2" presStyleIdx="3" presStyleCnt="6" custScaleX="175688" custScaleY="13594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6D74840-85E6-4018-9868-688DDCF673FB}" type="pres">
      <dgm:prSet presAssocID="{422C9DEF-8F1E-4690-AB9A-CB6D3890DDC8}" presName="rootConnector" presStyleLbl="node2" presStyleIdx="3" presStyleCnt="6"/>
      <dgm:spPr/>
      <dgm:t>
        <a:bodyPr/>
        <a:lstStyle/>
        <a:p>
          <a:endParaRPr lang="nb-NO"/>
        </a:p>
      </dgm:t>
    </dgm:pt>
    <dgm:pt modelId="{C8E6A8CB-F37E-4951-9F58-10431004059D}" type="pres">
      <dgm:prSet presAssocID="{422C9DEF-8F1E-4690-AB9A-CB6D3890DDC8}" presName="hierChild4" presStyleCnt="0"/>
      <dgm:spPr/>
    </dgm:pt>
    <dgm:pt modelId="{3928939B-24AE-47D5-BB69-EB7B1D87A6E3}" type="pres">
      <dgm:prSet presAssocID="{A26E7FE5-7DB0-4821-9466-ED7A9A324F3C}" presName="Name50" presStyleLbl="parChTrans1D3" presStyleIdx="9" presStyleCnt="24"/>
      <dgm:spPr/>
      <dgm:t>
        <a:bodyPr/>
        <a:lstStyle/>
        <a:p>
          <a:endParaRPr lang="nb-NO"/>
        </a:p>
      </dgm:t>
    </dgm:pt>
    <dgm:pt modelId="{04C6555D-7C33-4457-BE23-5E0790B983CF}" type="pres">
      <dgm:prSet presAssocID="{76963CD4-41D6-419B-8057-11B37B5CA4F5}" presName="hierRoot2" presStyleCnt="0">
        <dgm:presLayoutVars>
          <dgm:hierBranch val="r"/>
        </dgm:presLayoutVars>
      </dgm:prSet>
      <dgm:spPr/>
    </dgm:pt>
    <dgm:pt modelId="{0C49A68E-D5F5-4DE4-9103-E7920781328A}" type="pres">
      <dgm:prSet presAssocID="{76963CD4-41D6-419B-8057-11B37B5CA4F5}" presName="rootComposite" presStyleCnt="0"/>
      <dgm:spPr/>
    </dgm:pt>
    <dgm:pt modelId="{A5A933D2-FB16-4583-9440-C8A55AEE596F}" type="pres">
      <dgm:prSet presAssocID="{76963CD4-41D6-419B-8057-11B37B5CA4F5}" presName="rootText" presStyleLbl="node3" presStyleIdx="9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68C4881-059A-4FA6-BCBD-92FF650CCD2F}" type="pres">
      <dgm:prSet presAssocID="{76963CD4-41D6-419B-8057-11B37B5CA4F5}" presName="rootConnector" presStyleLbl="node3" presStyleIdx="9" presStyleCnt="23"/>
      <dgm:spPr/>
      <dgm:t>
        <a:bodyPr/>
        <a:lstStyle/>
        <a:p>
          <a:endParaRPr lang="nb-NO"/>
        </a:p>
      </dgm:t>
    </dgm:pt>
    <dgm:pt modelId="{DC72B385-0038-4746-84CD-8BF43F2D3B8F}" type="pres">
      <dgm:prSet presAssocID="{76963CD4-41D6-419B-8057-11B37B5CA4F5}" presName="hierChild4" presStyleCnt="0"/>
      <dgm:spPr/>
    </dgm:pt>
    <dgm:pt modelId="{D12F4AE0-959F-441E-BD8A-F2A5640AABE3}" type="pres">
      <dgm:prSet presAssocID="{76963CD4-41D6-419B-8057-11B37B5CA4F5}" presName="hierChild5" presStyleCnt="0"/>
      <dgm:spPr/>
    </dgm:pt>
    <dgm:pt modelId="{0EC2A4D3-9566-4B99-A319-289EF53EBBB8}" type="pres">
      <dgm:prSet presAssocID="{73385967-3C1C-4BA6-9ACD-E017FAAC2C73}" presName="Name50" presStyleLbl="parChTrans1D3" presStyleIdx="10" presStyleCnt="24"/>
      <dgm:spPr/>
      <dgm:t>
        <a:bodyPr/>
        <a:lstStyle/>
        <a:p>
          <a:endParaRPr lang="nb-NO"/>
        </a:p>
      </dgm:t>
    </dgm:pt>
    <dgm:pt modelId="{27B92C11-848B-4E60-84CF-4B74C5180449}" type="pres">
      <dgm:prSet presAssocID="{0BD88DC0-7D53-471D-B35D-8231046F4497}" presName="hierRoot2" presStyleCnt="0">
        <dgm:presLayoutVars>
          <dgm:hierBranch val="r"/>
        </dgm:presLayoutVars>
      </dgm:prSet>
      <dgm:spPr/>
    </dgm:pt>
    <dgm:pt modelId="{18D8F816-0449-4671-9BB3-1E4DC11111F9}" type="pres">
      <dgm:prSet presAssocID="{0BD88DC0-7D53-471D-B35D-8231046F4497}" presName="rootComposite" presStyleCnt="0"/>
      <dgm:spPr/>
    </dgm:pt>
    <dgm:pt modelId="{106A853C-26C2-4A99-AA29-390A2B9F608A}" type="pres">
      <dgm:prSet presAssocID="{0BD88DC0-7D53-471D-B35D-8231046F4497}" presName="rootText" presStyleLbl="node3" presStyleIdx="10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009708D-EDC5-4513-ADA9-6A594C227B04}" type="pres">
      <dgm:prSet presAssocID="{0BD88DC0-7D53-471D-B35D-8231046F4497}" presName="rootConnector" presStyleLbl="node3" presStyleIdx="10" presStyleCnt="23"/>
      <dgm:spPr/>
      <dgm:t>
        <a:bodyPr/>
        <a:lstStyle/>
        <a:p>
          <a:endParaRPr lang="nb-NO"/>
        </a:p>
      </dgm:t>
    </dgm:pt>
    <dgm:pt modelId="{2B26223B-5B81-48D7-B3B8-B72A62CF584E}" type="pres">
      <dgm:prSet presAssocID="{0BD88DC0-7D53-471D-B35D-8231046F4497}" presName="hierChild4" presStyleCnt="0"/>
      <dgm:spPr/>
    </dgm:pt>
    <dgm:pt modelId="{8DEFE32C-C33A-4F4A-B0E5-710FF3F0D319}" type="pres">
      <dgm:prSet presAssocID="{0BD88DC0-7D53-471D-B35D-8231046F4497}" presName="hierChild5" presStyleCnt="0"/>
      <dgm:spPr/>
    </dgm:pt>
    <dgm:pt modelId="{99E47543-A687-4B6F-9103-5D1244ECCA79}" type="pres">
      <dgm:prSet presAssocID="{E1B75310-988F-4723-ABF9-456DB234CDDB}" presName="Name50" presStyleLbl="parChTrans1D3" presStyleIdx="11" presStyleCnt="24"/>
      <dgm:spPr/>
      <dgm:t>
        <a:bodyPr/>
        <a:lstStyle/>
        <a:p>
          <a:endParaRPr lang="nb-NO"/>
        </a:p>
      </dgm:t>
    </dgm:pt>
    <dgm:pt modelId="{C8900B3A-F87D-40B4-A429-95C11880384C}" type="pres">
      <dgm:prSet presAssocID="{9E73DCED-F969-477E-9339-5E6719287F87}" presName="hierRoot2" presStyleCnt="0">
        <dgm:presLayoutVars>
          <dgm:hierBranch val="r"/>
        </dgm:presLayoutVars>
      </dgm:prSet>
      <dgm:spPr/>
    </dgm:pt>
    <dgm:pt modelId="{5AADDBF3-2FFD-4C46-9043-4BBC7D5615F5}" type="pres">
      <dgm:prSet presAssocID="{9E73DCED-F969-477E-9339-5E6719287F87}" presName="rootComposite" presStyleCnt="0"/>
      <dgm:spPr/>
    </dgm:pt>
    <dgm:pt modelId="{12144655-BAEA-4A5A-8717-7F3466EF54A6}" type="pres">
      <dgm:prSet presAssocID="{9E73DCED-F969-477E-9339-5E6719287F87}" presName="rootText" presStyleLbl="node3" presStyleIdx="11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B799B31-34BB-41FD-B30E-9E43B1FF64D5}" type="pres">
      <dgm:prSet presAssocID="{9E73DCED-F969-477E-9339-5E6719287F87}" presName="rootConnector" presStyleLbl="node3" presStyleIdx="11" presStyleCnt="23"/>
      <dgm:spPr/>
      <dgm:t>
        <a:bodyPr/>
        <a:lstStyle/>
        <a:p>
          <a:endParaRPr lang="nb-NO"/>
        </a:p>
      </dgm:t>
    </dgm:pt>
    <dgm:pt modelId="{DFA86B9B-10B8-4113-9DC4-8D47C85F84DE}" type="pres">
      <dgm:prSet presAssocID="{9E73DCED-F969-477E-9339-5E6719287F87}" presName="hierChild4" presStyleCnt="0"/>
      <dgm:spPr/>
    </dgm:pt>
    <dgm:pt modelId="{B627D568-3080-4DD4-BCE7-F2907B2FA10B}" type="pres">
      <dgm:prSet presAssocID="{9E73DCED-F969-477E-9339-5E6719287F87}" presName="hierChild5" presStyleCnt="0"/>
      <dgm:spPr/>
    </dgm:pt>
    <dgm:pt modelId="{133F5EF2-521F-4C8B-BC20-299FBF92129A}" type="pres">
      <dgm:prSet presAssocID="{02494574-ACFF-4839-B482-3BA68BC15946}" presName="Name50" presStyleLbl="parChTrans1D3" presStyleIdx="12" presStyleCnt="24"/>
      <dgm:spPr/>
      <dgm:t>
        <a:bodyPr/>
        <a:lstStyle/>
        <a:p>
          <a:endParaRPr lang="nb-NO"/>
        </a:p>
      </dgm:t>
    </dgm:pt>
    <dgm:pt modelId="{5A971916-B745-447C-ACD4-672DFB45BB76}" type="pres">
      <dgm:prSet presAssocID="{987ADD6B-4EA5-4AAA-8061-438EE9E8746C}" presName="hierRoot2" presStyleCnt="0">
        <dgm:presLayoutVars>
          <dgm:hierBranch val="l"/>
        </dgm:presLayoutVars>
      </dgm:prSet>
      <dgm:spPr/>
    </dgm:pt>
    <dgm:pt modelId="{7AABE77C-336E-4C37-A6D5-3C780411D464}" type="pres">
      <dgm:prSet presAssocID="{987ADD6B-4EA5-4AAA-8061-438EE9E8746C}" presName="rootComposite" presStyleCnt="0"/>
      <dgm:spPr/>
    </dgm:pt>
    <dgm:pt modelId="{335F4EFA-A6FC-4E32-8309-A75DF3D05514}" type="pres">
      <dgm:prSet presAssocID="{987ADD6B-4EA5-4AAA-8061-438EE9E8746C}" presName="rootText" presStyleLbl="node3" presStyleIdx="12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74D263C-ACAF-4808-8013-0B0EC1536B04}" type="pres">
      <dgm:prSet presAssocID="{987ADD6B-4EA5-4AAA-8061-438EE9E8746C}" presName="rootConnector" presStyleLbl="node3" presStyleIdx="12" presStyleCnt="23"/>
      <dgm:spPr/>
      <dgm:t>
        <a:bodyPr/>
        <a:lstStyle/>
        <a:p>
          <a:endParaRPr lang="nb-NO"/>
        </a:p>
      </dgm:t>
    </dgm:pt>
    <dgm:pt modelId="{9B99E834-23F3-43FD-95AC-F8F2DA599E24}" type="pres">
      <dgm:prSet presAssocID="{987ADD6B-4EA5-4AAA-8061-438EE9E8746C}" presName="hierChild4" presStyleCnt="0"/>
      <dgm:spPr/>
    </dgm:pt>
    <dgm:pt modelId="{CAB2395E-FA12-47E7-A6FC-8904169E59DB}" type="pres">
      <dgm:prSet presAssocID="{987ADD6B-4EA5-4AAA-8061-438EE9E8746C}" presName="hierChild5" presStyleCnt="0"/>
      <dgm:spPr/>
    </dgm:pt>
    <dgm:pt modelId="{4E161AC6-A511-4EF5-833E-B1DE815CADB1}" type="pres">
      <dgm:prSet presAssocID="{32156218-7037-49A4-A93E-BC99833981E0}" presName="Name50" presStyleLbl="parChTrans1D3" presStyleIdx="13" presStyleCnt="24"/>
      <dgm:spPr/>
      <dgm:t>
        <a:bodyPr/>
        <a:lstStyle/>
        <a:p>
          <a:endParaRPr lang="nb-NO"/>
        </a:p>
      </dgm:t>
    </dgm:pt>
    <dgm:pt modelId="{BCBEE2EE-493C-4152-B4BF-54FA6CC8F89B}" type="pres">
      <dgm:prSet presAssocID="{7FBD64DF-CB68-45F0-A11A-99AC08E9F478}" presName="hierRoot2" presStyleCnt="0">
        <dgm:presLayoutVars>
          <dgm:hierBranch val="init"/>
        </dgm:presLayoutVars>
      </dgm:prSet>
      <dgm:spPr/>
    </dgm:pt>
    <dgm:pt modelId="{DDA7CBC1-5DB9-4578-963F-0F87A1D54CEB}" type="pres">
      <dgm:prSet presAssocID="{7FBD64DF-CB68-45F0-A11A-99AC08E9F478}" presName="rootComposite" presStyleCnt="0"/>
      <dgm:spPr/>
    </dgm:pt>
    <dgm:pt modelId="{086D1169-99E6-44BE-B64C-8611A1EC5A61}" type="pres">
      <dgm:prSet presAssocID="{7FBD64DF-CB68-45F0-A11A-99AC08E9F478}" presName="rootText" presStyleLbl="node3" presStyleIdx="13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8EBDB95-6FD7-4265-8E8E-7F2EAA204112}" type="pres">
      <dgm:prSet presAssocID="{7FBD64DF-CB68-45F0-A11A-99AC08E9F478}" presName="rootConnector" presStyleLbl="node3" presStyleIdx="13" presStyleCnt="23"/>
      <dgm:spPr/>
      <dgm:t>
        <a:bodyPr/>
        <a:lstStyle/>
        <a:p>
          <a:endParaRPr lang="nb-NO"/>
        </a:p>
      </dgm:t>
    </dgm:pt>
    <dgm:pt modelId="{ADD0180F-7C05-49E6-993A-CB9B0DA13EE1}" type="pres">
      <dgm:prSet presAssocID="{7FBD64DF-CB68-45F0-A11A-99AC08E9F478}" presName="hierChild4" presStyleCnt="0"/>
      <dgm:spPr/>
    </dgm:pt>
    <dgm:pt modelId="{B5F59C7E-2AE8-49E2-B9F7-D48A964B3E76}" type="pres">
      <dgm:prSet presAssocID="{7FBD64DF-CB68-45F0-A11A-99AC08E9F478}" presName="hierChild5" presStyleCnt="0"/>
      <dgm:spPr/>
    </dgm:pt>
    <dgm:pt modelId="{21B27883-FFCE-485C-BE9B-52BD05EF3E5A}" type="pres">
      <dgm:prSet presAssocID="{133688DA-3757-4943-96B2-53C2A7497131}" presName="Name50" presStyleLbl="parChTrans1D3" presStyleIdx="14" presStyleCnt="24"/>
      <dgm:spPr/>
      <dgm:t>
        <a:bodyPr/>
        <a:lstStyle/>
        <a:p>
          <a:endParaRPr lang="nb-NO"/>
        </a:p>
      </dgm:t>
    </dgm:pt>
    <dgm:pt modelId="{95AB86F6-E396-45B1-A37B-24628FB397BB}" type="pres">
      <dgm:prSet presAssocID="{714D1902-92B5-46B9-8409-196937FF4B62}" presName="hierRoot2" presStyleCnt="0">
        <dgm:presLayoutVars>
          <dgm:hierBranch val="init"/>
        </dgm:presLayoutVars>
      </dgm:prSet>
      <dgm:spPr/>
    </dgm:pt>
    <dgm:pt modelId="{4DD619E1-2F56-4ADF-B5C3-E58DAC12F156}" type="pres">
      <dgm:prSet presAssocID="{714D1902-92B5-46B9-8409-196937FF4B62}" presName="rootComposite" presStyleCnt="0"/>
      <dgm:spPr/>
    </dgm:pt>
    <dgm:pt modelId="{14457EA8-7C5D-4D80-94A2-3CD956E029BF}" type="pres">
      <dgm:prSet presAssocID="{714D1902-92B5-46B9-8409-196937FF4B62}" presName="rootText" presStyleLbl="node3" presStyleIdx="14" presStyleCnt="23" custLinFactNeighborX="3498" custLinFactNeighborY="-1534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3F336DB-ACA0-4199-AB0E-F6E9FE49154C}" type="pres">
      <dgm:prSet presAssocID="{714D1902-92B5-46B9-8409-196937FF4B62}" presName="rootConnector" presStyleLbl="node3" presStyleIdx="14" presStyleCnt="23"/>
      <dgm:spPr/>
      <dgm:t>
        <a:bodyPr/>
        <a:lstStyle/>
        <a:p>
          <a:endParaRPr lang="nb-NO"/>
        </a:p>
      </dgm:t>
    </dgm:pt>
    <dgm:pt modelId="{7FAE587D-4497-4D5A-951D-158FDA733A19}" type="pres">
      <dgm:prSet presAssocID="{714D1902-92B5-46B9-8409-196937FF4B62}" presName="hierChild4" presStyleCnt="0"/>
      <dgm:spPr/>
    </dgm:pt>
    <dgm:pt modelId="{EAD3E9A9-BD9E-4352-9CC9-CC9B590FF84E}" type="pres">
      <dgm:prSet presAssocID="{714D1902-92B5-46B9-8409-196937FF4B62}" presName="hierChild5" presStyleCnt="0"/>
      <dgm:spPr/>
    </dgm:pt>
    <dgm:pt modelId="{1C29F757-723F-4C15-A93A-F1BD0D54BC4D}" type="pres">
      <dgm:prSet presAssocID="{422C9DEF-8F1E-4690-AB9A-CB6D3890DDC8}" presName="hierChild5" presStyleCnt="0"/>
      <dgm:spPr/>
    </dgm:pt>
    <dgm:pt modelId="{5017E8D8-F5A9-41CB-846A-2891365493CD}" type="pres">
      <dgm:prSet presAssocID="{EEAAC83C-F139-4E06-A458-0596D5667884}" presName="Name35" presStyleLbl="parChTrans1D2" presStyleIdx="4" presStyleCnt="8"/>
      <dgm:spPr/>
      <dgm:t>
        <a:bodyPr/>
        <a:lstStyle/>
        <a:p>
          <a:endParaRPr lang="nb-NO"/>
        </a:p>
      </dgm:t>
    </dgm:pt>
    <dgm:pt modelId="{8BE4A766-6523-4ACA-8A70-D9696BAEC217}" type="pres">
      <dgm:prSet presAssocID="{AA304AED-150A-4055-B072-DC17393F1072}" presName="hierRoot2" presStyleCnt="0">
        <dgm:presLayoutVars>
          <dgm:hierBranch val="l"/>
        </dgm:presLayoutVars>
      </dgm:prSet>
      <dgm:spPr/>
    </dgm:pt>
    <dgm:pt modelId="{52EC873B-2334-4769-AC30-770BEEF47623}" type="pres">
      <dgm:prSet presAssocID="{AA304AED-150A-4055-B072-DC17393F1072}" presName="rootComposite" presStyleCnt="0"/>
      <dgm:spPr/>
    </dgm:pt>
    <dgm:pt modelId="{A3066DA0-E387-4BFD-804C-51B373B276C2}" type="pres">
      <dgm:prSet presAssocID="{AA304AED-150A-4055-B072-DC17393F1072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9159C3FB-18DE-4E43-8709-5D226A6C2D29}" type="pres">
      <dgm:prSet presAssocID="{AA304AED-150A-4055-B072-DC17393F1072}" presName="rootConnector" presStyleLbl="node2" presStyleIdx="4" presStyleCnt="6"/>
      <dgm:spPr/>
      <dgm:t>
        <a:bodyPr/>
        <a:lstStyle/>
        <a:p>
          <a:endParaRPr lang="nb-NO"/>
        </a:p>
      </dgm:t>
    </dgm:pt>
    <dgm:pt modelId="{442B8002-6BDA-43E4-BF4C-8CA99E719775}" type="pres">
      <dgm:prSet presAssocID="{AA304AED-150A-4055-B072-DC17393F1072}" presName="hierChild4" presStyleCnt="0"/>
      <dgm:spPr/>
    </dgm:pt>
    <dgm:pt modelId="{437027F5-080E-4DE1-BC4F-694D070F1EF5}" type="pres">
      <dgm:prSet presAssocID="{9038D2F7-6F97-4FAB-9D4C-17DA100D7203}" presName="Name50" presStyleLbl="parChTrans1D3" presStyleIdx="15" presStyleCnt="24"/>
      <dgm:spPr/>
      <dgm:t>
        <a:bodyPr/>
        <a:lstStyle/>
        <a:p>
          <a:endParaRPr lang="nb-NO"/>
        </a:p>
      </dgm:t>
    </dgm:pt>
    <dgm:pt modelId="{7B223A99-41E8-4FF7-A818-2E611688EDE2}" type="pres">
      <dgm:prSet presAssocID="{4FD2BC5B-2E53-41C0-8D51-904F02B4CF62}" presName="hierRoot2" presStyleCnt="0">
        <dgm:presLayoutVars>
          <dgm:hierBranch val="r"/>
        </dgm:presLayoutVars>
      </dgm:prSet>
      <dgm:spPr/>
    </dgm:pt>
    <dgm:pt modelId="{1833A4B8-DE5B-4EC0-A5DB-34D1CD800AA4}" type="pres">
      <dgm:prSet presAssocID="{4FD2BC5B-2E53-41C0-8D51-904F02B4CF62}" presName="rootComposite" presStyleCnt="0"/>
      <dgm:spPr/>
    </dgm:pt>
    <dgm:pt modelId="{3B998ABD-4600-4C95-B559-E62DC99C00C0}" type="pres">
      <dgm:prSet presAssocID="{4FD2BC5B-2E53-41C0-8D51-904F02B4CF62}" presName="rootText" presStyleLbl="node3" presStyleIdx="15" presStyleCnt="23" custScaleY="15521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1E7CB8C-125B-465B-BC65-B21AEE9F5BB0}" type="pres">
      <dgm:prSet presAssocID="{4FD2BC5B-2E53-41C0-8D51-904F02B4CF62}" presName="rootConnector" presStyleLbl="node3" presStyleIdx="15" presStyleCnt="23"/>
      <dgm:spPr/>
      <dgm:t>
        <a:bodyPr/>
        <a:lstStyle/>
        <a:p>
          <a:endParaRPr lang="nb-NO"/>
        </a:p>
      </dgm:t>
    </dgm:pt>
    <dgm:pt modelId="{4480614C-41DA-413D-B653-F8832003DD25}" type="pres">
      <dgm:prSet presAssocID="{4FD2BC5B-2E53-41C0-8D51-904F02B4CF62}" presName="hierChild4" presStyleCnt="0"/>
      <dgm:spPr/>
    </dgm:pt>
    <dgm:pt modelId="{05E2B347-581A-42D4-B130-1416286CC534}" type="pres">
      <dgm:prSet presAssocID="{4FD2BC5B-2E53-41C0-8D51-904F02B4CF62}" presName="hierChild5" presStyleCnt="0"/>
      <dgm:spPr/>
    </dgm:pt>
    <dgm:pt modelId="{B1B1F6F1-4D3C-4B3E-951A-AA8F8875EB11}" type="pres">
      <dgm:prSet presAssocID="{BE9389C9-5817-4B99-A27E-4373DA808613}" presName="Name50" presStyleLbl="parChTrans1D3" presStyleIdx="16" presStyleCnt="24"/>
      <dgm:spPr/>
      <dgm:t>
        <a:bodyPr/>
        <a:lstStyle/>
        <a:p>
          <a:endParaRPr lang="nb-NO"/>
        </a:p>
      </dgm:t>
    </dgm:pt>
    <dgm:pt modelId="{F4479AAD-EC5D-4D52-89FD-1F9DA7DA7B23}" type="pres">
      <dgm:prSet presAssocID="{EE46A2A7-D0BC-4CD3-BB83-FA676B9CF2DF}" presName="hierRoot2" presStyleCnt="0">
        <dgm:presLayoutVars>
          <dgm:hierBranch val="r"/>
        </dgm:presLayoutVars>
      </dgm:prSet>
      <dgm:spPr/>
    </dgm:pt>
    <dgm:pt modelId="{AE63DA05-FDBF-4B8D-A086-B091A1F886AD}" type="pres">
      <dgm:prSet presAssocID="{EE46A2A7-D0BC-4CD3-BB83-FA676B9CF2DF}" presName="rootComposite" presStyleCnt="0"/>
      <dgm:spPr/>
    </dgm:pt>
    <dgm:pt modelId="{E96C09E3-599B-422A-8504-0B5C2B5B34A6}" type="pres">
      <dgm:prSet presAssocID="{EE46A2A7-D0BC-4CD3-BB83-FA676B9CF2DF}" presName="rootText" presStyleLbl="node3" presStyleIdx="16" presStyleCnt="23" custScaleY="15098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8673633-0F71-4A18-8A00-897B36A2672A}" type="pres">
      <dgm:prSet presAssocID="{EE46A2A7-D0BC-4CD3-BB83-FA676B9CF2DF}" presName="rootConnector" presStyleLbl="node3" presStyleIdx="16" presStyleCnt="23"/>
      <dgm:spPr/>
      <dgm:t>
        <a:bodyPr/>
        <a:lstStyle/>
        <a:p>
          <a:endParaRPr lang="nb-NO"/>
        </a:p>
      </dgm:t>
    </dgm:pt>
    <dgm:pt modelId="{A7A8860E-1AE3-413C-8F52-4A4B6A1D0BAC}" type="pres">
      <dgm:prSet presAssocID="{EE46A2A7-D0BC-4CD3-BB83-FA676B9CF2DF}" presName="hierChild4" presStyleCnt="0"/>
      <dgm:spPr/>
    </dgm:pt>
    <dgm:pt modelId="{2FD214A9-405C-40A3-B188-FC955477CEC5}" type="pres">
      <dgm:prSet presAssocID="{EE46A2A7-D0BC-4CD3-BB83-FA676B9CF2DF}" presName="hierChild5" presStyleCnt="0"/>
      <dgm:spPr/>
    </dgm:pt>
    <dgm:pt modelId="{E9FE403A-5D2C-4DD6-96F1-13C242A7638E}" type="pres">
      <dgm:prSet presAssocID="{59C64905-F181-402D-ACB0-CFE18F3C6FE7}" presName="Name50" presStyleLbl="parChTrans1D3" presStyleIdx="17" presStyleCnt="24"/>
      <dgm:spPr/>
      <dgm:t>
        <a:bodyPr/>
        <a:lstStyle/>
        <a:p>
          <a:endParaRPr lang="nb-NO"/>
        </a:p>
      </dgm:t>
    </dgm:pt>
    <dgm:pt modelId="{8C4E1EA6-784D-46C7-9CAD-74CB6BDA78F4}" type="pres">
      <dgm:prSet presAssocID="{6FF80DC8-D829-4C7D-8C77-F2A515363713}" presName="hierRoot2" presStyleCnt="0">
        <dgm:presLayoutVars>
          <dgm:hierBranch val="r"/>
        </dgm:presLayoutVars>
      </dgm:prSet>
      <dgm:spPr/>
    </dgm:pt>
    <dgm:pt modelId="{C745112E-00A6-45D4-B755-24B803B3F95D}" type="pres">
      <dgm:prSet presAssocID="{6FF80DC8-D829-4C7D-8C77-F2A515363713}" presName="rootComposite" presStyleCnt="0"/>
      <dgm:spPr/>
    </dgm:pt>
    <dgm:pt modelId="{4974731D-D5CA-4D4C-AF3C-F3554D030290}" type="pres">
      <dgm:prSet presAssocID="{6FF80DC8-D829-4C7D-8C77-F2A515363713}" presName="rootText" presStyleLbl="node3" presStyleIdx="17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D5A3BB2-A136-40A3-909F-96606C7EC7EE}" type="pres">
      <dgm:prSet presAssocID="{6FF80DC8-D829-4C7D-8C77-F2A515363713}" presName="rootConnector" presStyleLbl="node3" presStyleIdx="17" presStyleCnt="23"/>
      <dgm:spPr/>
      <dgm:t>
        <a:bodyPr/>
        <a:lstStyle/>
        <a:p>
          <a:endParaRPr lang="nb-NO"/>
        </a:p>
      </dgm:t>
    </dgm:pt>
    <dgm:pt modelId="{9E23F353-B71B-440D-ADE8-583217431423}" type="pres">
      <dgm:prSet presAssocID="{6FF80DC8-D829-4C7D-8C77-F2A515363713}" presName="hierChild4" presStyleCnt="0"/>
      <dgm:spPr/>
    </dgm:pt>
    <dgm:pt modelId="{2EEA7D9B-3FE8-4287-98D6-90728DC3566A}" type="pres">
      <dgm:prSet presAssocID="{6FF80DC8-D829-4C7D-8C77-F2A515363713}" presName="hierChild5" presStyleCnt="0"/>
      <dgm:spPr/>
    </dgm:pt>
    <dgm:pt modelId="{AA53651C-32CE-4D23-B7FA-EF58B00E9993}" type="pres">
      <dgm:prSet presAssocID="{299E2508-362D-4608-864C-F5D74256998A}" presName="Name50" presStyleLbl="parChTrans1D3" presStyleIdx="18" presStyleCnt="24"/>
      <dgm:spPr/>
      <dgm:t>
        <a:bodyPr/>
        <a:lstStyle/>
        <a:p>
          <a:endParaRPr lang="nb-NO"/>
        </a:p>
      </dgm:t>
    </dgm:pt>
    <dgm:pt modelId="{B8F41E7F-819B-4235-9BD6-FF25B05E1074}" type="pres">
      <dgm:prSet presAssocID="{B9FB803A-E46F-4BE7-92C9-D558448E346C}" presName="hierRoot2" presStyleCnt="0">
        <dgm:presLayoutVars>
          <dgm:hierBranch val="r"/>
        </dgm:presLayoutVars>
      </dgm:prSet>
      <dgm:spPr/>
    </dgm:pt>
    <dgm:pt modelId="{293E9F34-3ED4-4B3F-8FA9-6620F2B64FC3}" type="pres">
      <dgm:prSet presAssocID="{B9FB803A-E46F-4BE7-92C9-D558448E346C}" presName="rootComposite" presStyleCnt="0"/>
      <dgm:spPr/>
    </dgm:pt>
    <dgm:pt modelId="{C366BD0C-14A2-4F60-96FA-2A2322D18121}" type="pres">
      <dgm:prSet presAssocID="{B9FB803A-E46F-4BE7-92C9-D558448E346C}" presName="rootText" presStyleLbl="node3" presStyleIdx="18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97B6A6F-1762-45BE-9B77-04552EEF8270}" type="pres">
      <dgm:prSet presAssocID="{B9FB803A-E46F-4BE7-92C9-D558448E346C}" presName="rootConnector" presStyleLbl="node3" presStyleIdx="18" presStyleCnt="23"/>
      <dgm:spPr/>
      <dgm:t>
        <a:bodyPr/>
        <a:lstStyle/>
        <a:p>
          <a:endParaRPr lang="nb-NO"/>
        </a:p>
      </dgm:t>
    </dgm:pt>
    <dgm:pt modelId="{35AA8955-04E8-46FB-B5A0-8A43EC8F56FE}" type="pres">
      <dgm:prSet presAssocID="{B9FB803A-E46F-4BE7-92C9-D558448E346C}" presName="hierChild4" presStyleCnt="0"/>
      <dgm:spPr/>
    </dgm:pt>
    <dgm:pt modelId="{CB756523-6006-4507-9D94-0C3521B14707}" type="pres">
      <dgm:prSet presAssocID="{B9FB803A-E46F-4BE7-92C9-D558448E346C}" presName="hierChild5" presStyleCnt="0"/>
      <dgm:spPr/>
    </dgm:pt>
    <dgm:pt modelId="{D173D94F-C551-4956-8343-472502DA650D}" type="pres">
      <dgm:prSet presAssocID="{ED15F810-480E-4052-9CC2-283FC1EFA282}" presName="Name50" presStyleLbl="parChTrans1D3" presStyleIdx="19" presStyleCnt="24"/>
      <dgm:spPr/>
      <dgm:t>
        <a:bodyPr/>
        <a:lstStyle/>
        <a:p>
          <a:endParaRPr lang="nb-NO"/>
        </a:p>
      </dgm:t>
    </dgm:pt>
    <dgm:pt modelId="{7887454C-3524-4BCC-9B7E-4E6717F9C83E}" type="pres">
      <dgm:prSet presAssocID="{94E98E96-8FB0-48ED-A824-D20284C45460}" presName="hierRoot2" presStyleCnt="0">
        <dgm:presLayoutVars>
          <dgm:hierBranch val="l"/>
        </dgm:presLayoutVars>
      </dgm:prSet>
      <dgm:spPr/>
    </dgm:pt>
    <dgm:pt modelId="{13809DD4-7953-4E4B-A582-87D41489C8DB}" type="pres">
      <dgm:prSet presAssocID="{94E98E96-8FB0-48ED-A824-D20284C45460}" presName="rootComposite" presStyleCnt="0"/>
      <dgm:spPr/>
    </dgm:pt>
    <dgm:pt modelId="{3CD2216D-09DF-4102-9B0D-7EE5858CBFE5}" type="pres">
      <dgm:prSet presAssocID="{94E98E96-8FB0-48ED-A824-D20284C45460}" presName="rootText" presStyleLbl="node3" presStyleIdx="19" presStyleCnt="23" custLinFactNeighborX="7186" custLinFactNeighborY="-634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0900AD58-82AB-4C82-A590-0EC1A5023854}" type="pres">
      <dgm:prSet presAssocID="{94E98E96-8FB0-48ED-A824-D20284C45460}" presName="rootConnector" presStyleLbl="node3" presStyleIdx="19" presStyleCnt="23"/>
      <dgm:spPr/>
      <dgm:t>
        <a:bodyPr/>
        <a:lstStyle/>
        <a:p>
          <a:endParaRPr lang="nb-NO"/>
        </a:p>
      </dgm:t>
    </dgm:pt>
    <dgm:pt modelId="{4C25D5AB-ECE3-4E7C-AB82-5E5B75450C19}" type="pres">
      <dgm:prSet presAssocID="{94E98E96-8FB0-48ED-A824-D20284C45460}" presName="hierChild4" presStyleCnt="0"/>
      <dgm:spPr/>
    </dgm:pt>
    <dgm:pt modelId="{BB5D10B1-CD6E-4F14-B0BA-EC5A24461A8E}" type="pres">
      <dgm:prSet presAssocID="{94E98E96-8FB0-48ED-A824-D20284C45460}" presName="hierChild5" presStyleCnt="0"/>
      <dgm:spPr/>
    </dgm:pt>
    <dgm:pt modelId="{6C2A91D2-A8B6-4466-A200-D43F58ADF917}" type="pres">
      <dgm:prSet presAssocID="{AA304AED-150A-4055-B072-DC17393F1072}" presName="hierChild5" presStyleCnt="0"/>
      <dgm:spPr/>
    </dgm:pt>
    <dgm:pt modelId="{FEC5D6E3-6985-48A5-826F-9C5E1A3C6570}" type="pres">
      <dgm:prSet presAssocID="{3BDE950E-4396-403F-8796-9FEE8C1C3CF4}" presName="Name35" presStyleLbl="parChTrans1D2" presStyleIdx="5" presStyleCnt="8"/>
      <dgm:spPr/>
      <dgm:t>
        <a:bodyPr/>
        <a:lstStyle/>
        <a:p>
          <a:endParaRPr lang="nb-NO"/>
        </a:p>
      </dgm:t>
    </dgm:pt>
    <dgm:pt modelId="{6783315F-5004-4EDD-8256-4D543BF928FC}" type="pres">
      <dgm:prSet presAssocID="{1808AF83-DD20-46D6-9425-A1F78B9A4495}" presName="hierRoot2" presStyleCnt="0">
        <dgm:presLayoutVars>
          <dgm:hierBranch val="l"/>
        </dgm:presLayoutVars>
      </dgm:prSet>
      <dgm:spPr/>
    </dgm:pt>
    <dgm:pt modelId="{67C466C0-CA6F-4BFD-91E6-AF7F3C6A3E4F}" type="pres">
      <dgm:prSet presAssocID="{1808AF83-DD20-46D6-9425-A1F78B9A4495}" presName="rootComposite" presStyleCnt="0"/>
      <dgm:spPr/>
    </dgm:pt>
    <dgm:pt modelId="{A55C0039-F0DE-4ACC-9693-3CF1C6925ABF}" type="pres">
      <dgm:prSet presAssocID="{1808AF83-DD20-46D6-9425-A1F78B9A4495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24F4CF8-3552-4E25-A13D-95CB0ED4FF1B}" type="pres">
      <dgm:prSet presAssocID="{1808AF83-DD20-46D6-9425-A1F78B9A4495}" presName="rootConnector" presStyleLbl="node2" presStyleIdx="5" presStyleCnt="6"/>
      <dgm:spPr/>
      <dgm:t>
        <a:bodyPr/>
        <a:lstStyle/>
        <a:p>
          <a:endParaRPr lang="nb-NO"/>
        </a:p>
      </dgm:t>
    </dgm:pt>
    <dgm:pt modelId="{74D44384-18E1-4BC0-AD13-041AE209D0B4}" type="pres">
      <dgm:prSet presAssocID="{1808AF83-DD20-46D6-9425-A1F78B9A4495}" presName="hierChild4" presStyleCnt="0"/>
      <dgm:spPr/>
    </dgm:pt>
    <dgm:pt modelId="{1C57CF9A-DDD7-4462-B8FA-107FFD9387DF}" type="pres">
      <dgm:prSet presAssocID="{2DAFF196-71A0-4A7C-A348-375424962B93}" presName="Name50" presStyleLbl="parChTrans1D3" presStyleIdx="20" presStyleCnt="24"/>
      <dgm:spPr/>
      <dgm:t>
        <a:bodyPr/>
        <a:lstStyle/>
        <a:p>
          <a:endParaRPr lang="nb-NO"/>
        </a:p>
      </dgm:t>
    </dgm:pt>
    <dgm:pt modelId="{11D527CD-BC19-479D-97D9-ACEBACBAD7A6}" type="pres">
      <dgm:prSet presAssocID="{9C84464D-FDDA-47D1-ADB9-F11A42F2F104}" presName="hierRoot2" presStyleCnt="0">
        <dgm:presLayoutVars>
          <dgm:hierBranch val="r"/>
        </dgm:presLayoutVars>
      </dgm:prSet>
      <dgm:spPr/>
    </dgm:pt>
    <dgm:pt modelId="{F62A9E3B-9FB2-4D2C-A735-8727D04A0706}" type="pres">
      <dgm:prSet presAssocID="{9C84464D-FDDA-47D1-ADB9-F11A42F2F104}" presName="rootComposite" presStyleCnt="0"/>
      <dgm:spPr/>
    </dgm:pt>
    <dgm:pt modelId="{18A22B6E-CBC9-4AE1-BD05-E6D312096C6E}" type="pres">
      <dgm:prSet presAssocID="{9C84464D-FDDA-47D1-ADB9-F11A42F2F104}" presName="rootText" presStyleLbl="node3" presStyleIdx="20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21876C5-4391-4FFF-9CE5-6F3E6318B164}" type="pres">
      <dgm:prSet presAssocID="{9C84464D-FDDA-47D1-ADB9-F11A42F2F104}" presName="rootConnector" presStyleLbl="node3" presStyleIdx="20" presStyleCnt="23"/>
      <dgm:spPr/>
      <dgm:t>
        <a:bodyPr/>
        <a:lstStyle/>
        <a:p>
          <a:endParaRPr lang="nb-NO"/>
        </a:p>
      </dgm:t>
    </dgm:pt>
    <dgm:pt modelId="{0BF556F5-A731-48AB-9B37-49841E87F664}" type="pres">
      <dgm:prSet presAssocID="{9C84464D-FDDA-47D1-ADB9-F11A42F2F104}" presName="hierChild4" presStyleCnt="0"/>
      <dgm:spPr/>
    </dgm:pt>
    <dgm:pt modelId="{6A518FE0-57D2-47DE-B6FA-E356A7356A5D}" type="pres">
      <dgm:prSet presAssocID="{9C84464D-FDDA-47D1-ADB9-F11A42F2F104}" presName="hierChild5" presStyleCnt="0"/>
      <dgm:spPr/>
    </dgm:pt>
    <dgm:pt modelId="{30E69C26-0D8F-43C2-AA9C-0057AA2CF115}" type="pres">
      <dgm:prSet presAssocID="{97D7A768-1B25-468F-B5CF-C4BBAECE0CA4}" presName="Name50" presStyleLbl="parChTrans1D3" presStyleIdx="21" presStyleCnt="24"/>
      <dgm:spPr/>
      <dgm:t>
        <a:bodyPr/>
        <a:lstStyle/>
        <a:p>
          <a:endParaRPr lang="nb-NO"/>
        </a:p>
      </dgm:t>
    </dgm:pt>
    <dgm:pt modelId="{2D404E4B-2175-47DF-81A9-397658EEC1B3}" type="pres">
      <dgm:prSet presAssocID="{C0FA8531-47EC-4C1C-ABE8-0B11264867F3}" presName="hierRoot2" presStyleCnt="0">
        <dgm:presLayoutVars>
          <dgm:hierBranch val="r"/>
        </dgm:presLayoutVars>
      </dgm:prSet>
      <dgm:spPr/>
    </dgm:pt>
    <dgm:pt modelId="{885A5344-7CF9-4163-AE9D-8E27793F7992}" type="pres">
      <dgm:prSet presAssocID="{C0FA8531-47EC-4C1C-ABE8-0B11264867F3}" presName="rootComposite" presStyleCnt="0"/>
      <dgm:spPr/>
    </dgm:pt>
    <dgm:pt modelId="{AAC39D3D-359B-4AA4-9E82-B2C3B2DA7A5B}" type="pres">
      <dgm:prSet presAssocID="{C0FA8531-47EC-4C1C-ABE8-0B11264867F3}" presName="rootText" presStyleLbl="node3" presStyleIdx="21" presStyleCnt="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7CC8B7A-524B-41F0-83A0-8E1A1CA0C963}" type="pres">
      <dgm:prSet presAssocID="{C0FA8531-47EC-4C1C-ABE8-0B11264867F3}" presName="rootConnector" presStyleLbl="node3" presStyleIdx="21" presStyleCnt="23"/>
      <dgm:spPr/>
      <dgm:t>
        <a:bodyPr/>
        <a:lstStyle/>
        <a:p>
          <a:endParaRPr lang="nb-NO"/>
        </a:p>
      </dgm:t>
    </dgm:pt>
    <dgm:pt modelId="{1D2F93F7-E5A1-47F3-A4E0-20C437624C2C}" type="pres">
      <dgm:prSet presAssocID="{C0FA8531-47EC-4C1C-ABE8-0B11264867F3}" presName="hierChild4" presStyleCnt="0"/>
      <dgm:spPr/>
    </dgm:pt>
    <dgm:pt modelId="{27C862A1-10BF-449D-9370-1E88E29515C9}" type="pres">
      <dgm:prSet presAssocID="{C0FA8531-47EC-4C1C-ABE8-0B11264867F3}" presName="hierChild5" presStyleCnt="0"/>
      <dgm:spPr/>
    </dgm:pt>
    <dgm:pt modelId="{2309A1BF-6004-43F2-9337-C1628425C052}" type="pres">
      <dgm:prSet presAssocID="{2F440FF2-08EE-4415-9EC3-8726A262B43B}" presName="Name50" presStyleLbl="parChTrans1D3" presStyleIdx="22" presStyleCnt="24"/>
      <dgm:spPr/>
      <dgm:t>
        <a:bodyPr/>
        <a:lstStyle/>
        <a:p>
          <a:endParaRPr lang="nb-NO"/>
        </a:p>
      </dgm:t>
    </dgm:pt>
    <dgm:pt modelId="{20C2F7BB-1389-4DE0-B82A-3BA48ADDCC2F}" type="pres">
      <dgm:prSet presAssocID="{16421748-5B3D-4521-A2DA-7D703A8016F2}" presName="hierRoot2" presStyleCnt="0">
        <dgm:presLayoutVars>
          <dgm:hierBranch val="r"/>
        </dgm:presLayoutVars>
      </dgm:prSet>
      <dgm:spPr/>
    </dgm:pt>
    <dgm:pt modelId="{47C450CD-C229-4136-953F-156775B37F6F}" type="pres">
      <dgm:prSet presAssocID="{16421748-5B3D-4521-A2DA-7D703A8016F2}" presName="rootComposite" presStyleCnt="0"/>
      <dgm:spPr/>
    </dgm:pt>
    <dgm:pt modelId="{B8396FC2-6830-4F09-AA71-35FAE1A96F8B}" type="pres">
      <dgm:prSet presAssocID="{16421748-5B3D-4521-A2DA-7D703A8016F2}" presName="rootText" presStyleLbl="node3" presStyleIdx="22" presStyleCnt="23" custScaleY="14419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E960C13-AABB-4ED3-8951-DACD56341335}" type="pres">
      <dgm:prSet presAssocID="{16421748-5B3D-4521-A2DA-7D703A8016F2}" presName="rootConnector" presStyleLbl="node3" presStyleIdx="22" presStyleCnt="23"/>
      <dgm:spPr/>
      <dgm:t>
        <a:bodyPr/>
        <a:lstStyle/>
        <a:p>
          <a:endParaRPr lang="nb-NO"/>
        </a:p>
      </dgm:t>
    </dgm:pt>
    <dgm:pt modelId="{228A06CC-CFB2-4A83-8901-6C2A8E557278}" type="pres">
      <dgm:prSet presAssocID="{16421748-5B3D-4521-A2DA-7D703A8016F2}" presName="hierChild4" presStyleCnt="0"/>
      <dgm:spPr/>
    </dgm:pt>
    <dgm:pt modelId="{90E191EC-E127-489E-B7A0-B67C33F0DD00}" type="pres">
      <dgm:prSet presAssocID="{16421748-5B3D-4521-A2DA-7D703A8016F2}" presName="hierChild5" presStyleCnt="0"/>
      <dgm:spPr/>
    </dgm:pt>
    <dgm:pt modelId="{9548BF07-FE42-4345-9750-47733AB36269}" type="pres">
      <dgm:prSet presAssocID="{1808AF83-DD20-46D6-9425-A1F78B9A4495}" presName="hierChild5" presStyleCnt="0"/>
      <dgm:spPr/>
    </dgm:pt>
    <dgm:pt modelId="{728E35B5-E369-4FE1-8AAE-1B20BD6148E2}" type="pres">
      <dgm:prSet presAssocID="{A3F3D34E-AEF1-43A5-8ADB-04447330B4A3}" presName="Name111" presStyleLbl="parChTrans1D3" presStyleIdx="23" presStyleCnt="24"/>
      <dgm:spPr/>
      <dgm:t>
        <a:bodyPr/>
        <a:lstStyle/>
        <a:p>
          <a:endParaRPr lang="nb-NO"/>
        </a:p>
      </dgm:t>
    </dgm:pt>
    <dgm:pt modelId="{C4D4BC2B-C53A-458D-80B1-BAEC3F6F4B9F}" type="pres">
      <dgm:prSet presAssocID="{A1C542BC-9239-483E-87EE-F2FFADF44C1D}" presName="hierRoot3" presStyleCnt="0">
        <dgm:presLayoutVars>
          <dgm:hierBranch/>
        </dgm:presLayoutVars>
      </dgm:prSet>
      <dgm:spPr/>
    </dgm:pt>
    <dgm:pt modelId="{8886F1BB-E8AB-4B3D-8954-709CACB2ED05}" type="pres">
      <dgm:prSet presAssocID="{A1C542BC-9239-483E-87EE-F2FFADF44C1D}" presName="rootComposite3" presStyleCnt="0"/>
      <dgm:spPr/>
    </dgm:pt>
    <dgm:pt modelId="{5F3CF34F-338D-419B-A7A0-84937C5D753A}" type="pres">
      <dgm:prSet presAssocID="{A1C542BC-9239-483E-87EE-F2FFADF44C1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1C340FF-2846-4DF3-96B0-029C5F26ED1B}" type="pres">
      <dgm:prSet presAssocID="{A1C542BC-9239-483E-87EE-F2FFADF44C1D}" presName="rootConnector3" presStyleLbl="asst2" presStyleIdx="0" presStyleCnt="1"/>
      <dgm:spPr/>
      <dgm:t>
        <a:bodyPr/>
        <a:lstStyle/>
        <a:p>
          <a:endParaRPr lang="nb-NO"/>
        </a:p>
      </dgm:t>
    </dgm:pt>
    <dgm:pt modelId="{D4E125EE-F3B3-4120-938F-E97F485DA9A3}" type="pres">
      <dgm:prSet presAssocID="{A1C542BC-9239-483E-87EE-F2FFADF44C1D}" presName="hierChild6" presStyleCnt="0"/>
      <dgm:spPr/>
    </dgm:pt>
    <dgm:pt modelId="{3C66741C-BCC6-4DC4-8A93-C586BA7E5515}" type="pres">
      <dgm:prSet presAssocID="{A1C542BC-9239-483E-87EE-F2FFADF44C1D}" presName="hierChild7" presStyleCnt="0"/>
      <dgm:spPr/>
    </dgm:pt>
    <dgm:pt modelId="{8F564305-7B22-4CCB-A4E2-B6AF4326D118}" type="pres">
      <dgm:prSet presAssocID="{41F7158F-C567-447B-AECB-9164912D04F0}" presName="hierChild3" presStyleCnt="0"/>
      <dgm:spPr/>
    </dgm:pt>
    <dgm:pt modelId="{68ED863D-27AE-4A3F-A3EC-73F251B670E3}" type="pres">
      <dgm:prSet presAssocID="{2EF7A550-2D73-406E-98DC-E1F98EB1263C}" presName="Name111" presStyleLbl="parChTrans1D2" presStyleIdx="6" presStyleCnt="8"/>
      <dgm:spPr/>
      <dgm:t>
        <a:bodyPr/>
        <a:lstStyle/>
        <a:p>
          <a:endParaRPr lang="nb-NO"/>
        </a:p>
      </dgm:t>
    </dgm:pt>
    <dgm:pt modelId="{4BFB8718-420F-4E1A-ADC3-13FE95A34865}" type="pres">
      <dgm:prSet presAssocID="{3416039B-EDB3-40D5-9E0E-1C30739DB8E1}" presName="hierRoot3" presStyleCnt="0">
        <dgm:presLayoutVars>
          <dgm:hierBranch/>
        </dgm:presLayoutVars>
      </dgm:prSet>
      <dgm:spPr/>
    </dgm:pt>
    <dgm:pt modelId="{45855060-C3CB-4AB4-A88F-2028DEF151CC}" type="pres">
      <dgm:prSet presAssocID="{3416039B-EDB3-40D5-9E0E-1C30739DB8E1}" presName="rootComposite3" presStyleCnt="0"/>
      <dgm:spPr/>
    </dgm:pt>
    <dgm:pt modelId="{003442BC-6736-45E6-9DB8-A1B094FC2015}" type="pres">
      <dgm:prSet presAssocID="{3416039B-EDB3-40D5-9E0E-1C30739DB8E1}" presName="rootText3" presStyleLbl="asst1" presStyleIdx="0" presStyleCnt="2" custScaleX="149134" custScaleY="13921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30BBD97-61F5-445A-B7F1-7F7A1D6D805E}" type="pres">
      <dgm:prSet presAssocID="{3416039B-EDB3-40D5-9E0E-1C30739DB8E1}" presName="rootConnector3" presStyleLbl="asst1" presStyleIdx="0" presStyleCnt="2"/>
      <dgm:spPr/>
      <dgm:t>
        <a:bodyPr/>
        <a:lstStyle/>
        <a:p>
          <a:endParaRPr lang="nb-NO"/>
        </a:p>
      </dgm:t>
    </dgm:pt>
    <dgm:pt modelId="{05192DF7-D19A-4385-985D-2E0FA90147C2}" type="pres">
      <dgm:prSet presAssocID="{3416039B-EDB3-40D5-9E0E-1C30739DB8E1}" presName="hierChild6" presStyleCnt="0"/>
      <dgm:spPr/>
    </dgm:pt>
    <dgm:pt modelId="{861E2DF6-F349-4B14-8304-5D577389DC05}" type="pres">
      <dgm:prSet presAssocID="{3416039B-EDB3-40D5-9E0E-1C30739DB8E1}" presName="hierChild7" presStyleCnt="0"/>
      <dgm:spPr/>
    </dgm:pt>
    <dgm:pt modelId="{51E65757-DA8B-4F36-BB99-40C557B75CD3}" type="pres">
      <dgm:prSet presAssocID="{BE3F830B-2A3C-4496-8BE5-478EDE7DB364}" presName="Name111" presStyleLbl="parChTrans1D2" presStyleIdx="7" presStyleCnt="8"/>
      <dgm:spPr/>
      <dgm:t>
        <a:bodyPr/>
        <a:lstStyle/>
        <a:p>
          <a:endParaRPr lang="nb-NO"/>
        </a:p>
      </dgm:t>
    </dgm:pt>
    <dgm:pt modelId="{65F98C0D-BBCE-47B2-9DED-965DB1C483E6}" type="pres">
      <dgm:prSet presAssocID="{E26F3E94-77B5-416C-9EDA-995B32D946F4}" presName="hierRoot3" presStyleCnt="0">
        <dgm:presLayoutVars>
          <dgm:hierBranch/>
        </dgm:presLayoutVars>
      </dgm:prSet>
      <dgm:spPr/>
    </dgm:pt>
    <dgm:pt modelId="{2B4FA6FA-C9F8-48C6-81C3-A89C79945417}" type="pres">
      <dgm:prSet presAssocID="{E26F3E94-77B5-416C-9EDA-995B32D946F4}" presName="rootComposite3" presStyleCnt="0"/>
      <dgm:spPr/>
    </dgm:pt>
    <dgm:pt modelId="{A407E354-E8E0-428B-A9A7-19E8137A416E}" type="pres">
      <dgm:prSet presAssocID="{E26F3E94-77B5-416C-9EDA-995B32D946F4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B4DAFFB-07D7-4803-BB0A-759A49473FAC}" type="pres">
      <dgm:prSet presAssocID="{E26F3E94-77B5-416C-9EDA-995B32D946F4}" presName="rootConnector3" presStyleLbl="asst1" presStyleIdx="1" presStyleCnt="2"/>
      <dgm:spPr/>
      <dgm:t>
        <a:bodyPr/>
        <a:lstStyle/>
        <a:p>
          <a:endParaRPr lang="nb-NO"/>
        </a:p>
      </dgm:t>
    </dgm:pt>
    <dgm:pt modelId="{17B414EA-1096-4848-B114-29BED866DB8A}" type="pres">
      <dgm:prSet presAssocID="{E26F3E94-77B5-416C-9EDA-995B32D946F4}" presName="hierChild6" presStyleCnt="0"/>
      <dgm:spPr/>
    </dgm:pt>
    <dgm:pt modelId="{7B666BC5-6E39-404A-9375-6D1DB4425762}" type="pres">
      <dgm:prSet presAssocID="{E26F3E94-77B5-416C-9EDA-995B32D946F4}" presName="hierChild7" presStyleCnt="0"/>
      <dgm:spPr/>
    </dgm:pt>
  </dgm:ptLst>
  <dgm:cxnLst>
    <dgm:cxn modelId="{734E198A-F030-4901-A66B-FF592731DFCF}" type="presOf" srcId="{FADADCE6-F1A4-43E1-B90A-696F23D37244}" destId="{80C81A44-B70B-4078-B9D0-41E2460E3155}" srcOrd="1" destOrd="0" presId="urn:microsoft.com/office/officeart/2005/8/layout/orgChart1"/>
    <dgm:cxn modelId="{01394679-94F5-4ACE-A19F-146D4867B891}" type="presOf" srcId="{ED15F810-480E-4052-9CC2-283FC1EFA282}" destId="{D173D94F-C551-4956-8343-472502DA650D}" srcOrd="0" destOrd="0" presId="urn:microsoft.com/office/officeart/2005/8/layout/orgChart1"/>
    <dgm:cxn modelId="{90248481-4921-4E1E-A8FA-9ECAD7B6CB58}" type="presOf" srcId="{4FD2BC5B-2E53-41C0-8D51-904F02B4CF62}" destId="{D1E7CB8C-125B-465B-BC65-B21AEE9F5BB0}" srcOrd="1" destOrd="0" presId="urn:microsoft.com/office/officeart/2005/8/layout/orgChart1"/>
    <dgm:cxn modelId="{2588FC1D-83E2-41DC-B76F-A35D9E76391A}" type="presOf" srcId="{6FF80DC8-D829-4C7D-8C77-F2A515363713}" destId="{DD5A3BB2-A136-40A3-909F-96606C7EC7EE}" srcOrd="1" destOrd="0" presId="urn:microsoft.com/office/officeart/2005/8/layout/orgChart1"/>
    <dgm:cxn modelId="{367F51EA-5BC7-42A9-AD43-D38E8F01D764}" type="presOf" srcId="{EEAAC83C-F139-4E06-A458-0596D5667884}" destId="{5017E8D8-F5A9-41CB-846A-2891365493CD}" srcOrd="0" destOrd="0" presId="urn:microsoft.com/office/officeart/2005/8/layout/orgChart1"/>
    <dgm:cxn modelId="{F2E74033-FF50-4725-922F-7447A742B4D7}" type="presOf" srcId="{3BDE950E-4396-403F-8796-9FEE8C1C3CF4}" destId="{FEC5D6E3-6985-48A5-826F-9C5E1A3C6570}" srcOrd="0" destOrd="0" presId="urn:microsoft.com/office/officeart/2005/8/layout/orgChart1"/>
    <dgm:cxn modelId="{504ABB68-AFFD-441D-B3B8-63E153ED991F}" type="presOf" srcId="{4FD2BC5B-2E53-41C0-8D51-904F02B4CF62}" destId="{3B998ABD-4600-4C95-B559-E62DC99C00C0}" srcOrd="0" destOrd="0" presId="urn:microsoft.com/office/officeart/2005/8/layout/orgChart1"/>
    <dgm:cxn modelId="{96A8BBFF-A23C-476C-9615-3A79CBBBAE4F}" type="presOf" srcId="{42001E15-F81B-42EB-8C7D-944FB686AEEA}" destId="{A9FB2DEF-13C5-4188-824D-4863B0DEB684}" srcOrd="0" destOrd="0" presId="urn:microsoft.com/office/officeart/2005/8/layout/orgChart1"/>
    <dgm:cxn modelId="{3608C023-EAC3-4FD0-8BB6-6448FE6D7F42}" type="presOf" srcId="{2A44718E-AA47-4339-8173-8B4295F92F42}" destId="{4B6FF517-22B1-4579-A018-BEE1A9B814AE}" srcOrd="1" destOrd="0" presId="urn:microsoft.com/office/officeart/2005/8/layout/orgChart1"/>
    <dgm:cxn modelId="{9CDF5EFA-5067-46FF-A950-6F970477B655}" type="presOf" srcId="{E1B75310-988F-4723-ABF9-456DB234CDDB}" destId="{99E47543-A687-4B6F-9103-5D1244ECCA79}" srcOrd="0" destOrd="0" presId="urn:microsoft.com/office/officeart/2005/8/layout/orgChart1"/>
    <dgm:cxn modelId="{5B06B776-21B3-4F02-BE50-B407E7255BF0}" type="presOf" srcId="{42001E15-F81B-42EB-8C7D-944FB686AEEA}" destId="{7929EF2D-EA5C-449F-B54A-95F59338A03D}" srcOrd="1" destOrd="0" presId="urn:microsoft.com/office/officeart/2005/8/layout/orgChart1"/>
    <dgm:cxn modelId="{B055052F-8745-4A06-B979-BE54075FAE0A}" type="presOf" srcId="{987ADD6B-4EA5-4AAA-8061-438EE9E8746C}" destId="{874D263C-ACAF-4808-8013-0B0EC1536B04}" srcOrd="1" destOrd="0" presId="urn:microsoft.com/office/officeart/2005/8/layout/orgChart1"/>
    <dgm:cxn modelId="{B7162AE5-F65C-4E96-B6A5-322185CB2F49}" type="presOf" srcId="{FADADCE6-F1A4-43E1-B90A-696F23D37244}" destId="{B2D7C925-1A26-4849-A1E8-9B71483E8C33}" srcOrd="0" destOrd="0" presId="urn:microsoft.com/office/officeart/2005/8/layout/orgChart1"/>
    <dgm:cxn modelId="{15801546-CDAB-497F-B2F3-9A38036AC9A0}" type="presOf" srcId="{E405780F-953E-4F61-BEFF-313602224D02}" destId="{67312558-1A13-4CF1-9889-6CF65D53D797}" srcOrd="0" destOrd="0" presId="urn:microsoft.com/office/officeart/2005/8/layout/orgChart1"/>
    <dgm:cxn modelId="{2B1671AC-F3DB-423D-AE20-931536530AC3}" type="presOf" srcId="{133688DA-3757-4943-96B2-53C2A7497131}" destId="{21B27883-FFCE-485C-BE9B-52BD05EF3E5A}" srcOrd="0" destOrd="0" presId="urn:microsoft.com/office/officeart/2005/8/layout/orgChart1"/>
    <dgm:cxn modelId="{7B1D41E8-C4B8-4EBC-9C24-6270BF2C694D}" type="presOf" srcId="{EE46A2A7-D0BC-4CD3-BB83-FA676B9CF2DF}" destId="{E96C09E3-599B-422A-8504-0B5C2B5B34A6}" srcOrd="0" destOrd="0" presId="urn:microsoft.com/office/officeart/2005/8/layout/orgChart1"/>
    <dgm:cxn modelId="{184A87AD-EE3A-4623-80F2-820F12EB06A2}" type="presOf" srcId="{1C1C8ED6-3C03-4404-A9E5-C7F9A5F9355C}" destId="{D9785704-4A5D-4F8F-A130-850816692D80}" srcOrd="0" destOrd="0" presId="urn:microsoft.com/office/officeart/2005/8/layout/orgChart1"/>
    <dgm:cxn modelId="{23522DE0-C531-4A55-843D-5530EDFF3DD0}" type="presOf" srcId="{4275607F-3D30-451D-BB20-C4B1A6953BF9}" destId="{CBDBE1B4-276E-410C-8B20-FB7277DD70E4}" srcOrd="1" destOrd="0" presId="urn:microsoft.com/office/officeart/2005/8/layout/orgChart1"/>
    <dgm:cxn modelId="{45BBF75A-09F7-45E5-BA82-C3C236FF6B75}" type="presOf" srcId="{59C64905-F181-402D-ACB0-CFE18F3C6FE7}" destId="{E9FE403A-5D2C-4DD6-96F1-13C242A7638E}" srcOrd="0" destOrd="0" presId="urn:microsoft.com/office/officeart/2005/8/layout/orgChart1"/>
    <dgm:cxn modelId="{0B468BA3-47DB-4859-B843-F894E888830D}" type="presOf" srcId="{EF8D6F2D-3D50-4C94-9684-1DC8B555980C}" destId="{E7FFC68E-754F-4E49-95EB-61B4D46DFE37}" srcOrd="1" destOrd="0" presId="urn:microsoft.com/office/officeart/2005/8/layout/orgChart1"/>
    <dgm:cxn modelId="{6A75E8F0-2E98-4E36-A5C9-5B26D7B64721}" type="presOf" srcId="{511F98A3-A402-4678-BA0D-852F416E9F9F}" destId="{5ECAFD0B-F972-4EAA-A5C3-8BEE557B5C40}" srcOrd="0" destOrd="0" presId="urn:microsoft.com/office/officeart/2005/8/layout/orgChart1"/>
    <dgm:cxn modelId="{DE24AC91-9C1E-4AA5-A982-9472E4576889}" type="presOf" srcId="{A3F3D34E-AEF1-43A5-8ADB-04447330B4A3}" destId="{728E35B5-E369-4FE1-8AAE-1B20BD6148E2}" srcOrd="0" destOrd="0" presId="urn:microsoft.com/office/officeart/2005/8/layout/orgChart1"/>
    <dgm:cxn modelId="{CADB5FB4-F473-4394-9208-A595A4DFB7A8}" srcId="{41F7158F-C567-447B-AECB-9164912D04F0}" destId="{422C9DEF-8F1E-4690-AB9A-CB6D3890DDC8}" srcOrd="5" destOrd="0" parTransId="{540D3123-2C26-4E1A-8ECF-A99BA4602342}" sibTransId="{3014AAE9-B460-4F76-8323-41ED32869944}"/>
    <dgm:cxn modelId="{56721755-E928-42CE-8EFD-F23E40BD4A35}" srcId="{4275607F-3D30-451D-BB20-C4B1A6953BF9}" destId="{2A44718E-AA47-4339-8173-8B4295F92F42}" srcOrd="0" destOrd="0" parTransId="{60AC58BB-F1EE-410C-B634-1DFC0D08F757}" sibTransId="{7D143252-E198-44A2-96E6-611490B53112}"/>
    <dgm:cxn modelId="{11974A81-AEE9-49D9-9A8A-B54CC2E6062D}" type="presOf" srcId="{6FF80DC8-D829-4C7D-8C77-F2A515363713}" destId="{4974731D-D5CA-4D4C-AF3C-F3554D030290}" srcOrd="0" destOrd="0" presId="urn:microsoft.com/office/officeart/2005/8/layout/orgChart1"/>
    <dgm:cxn modelId="{45A54BE3-639D-4261-A139-6073EBB0B559}" srcId="{41F7158F-C567-447B-AECB-9164912D04F0}" destId="{E405780F-953E-4F61-BEFF-313602224D02}" srcOrd="3" destOrd="0" parTransId="{3295759A-FD3A-4097-9F69-3ADD0E724661}" sibTransId="{8523AD59-5B65-4644-A5A9-536C0E1D1D28}"/>
    <dgm:cxn modelId="{09C59861-2008-46FF-B937-43FF05B0F54C}" type="presOf" srcId="{E405780F-953E-4F61-BEFF-313602224D02}" destId="{6D37C913-0E54-464E-9FBD-0AAB45096E15}" srcOrd="1" destOrd="0" presId="urn:microsoft.com/office/officeart/2005/8/layout/orgChart1"/>
    <dgm:cxn modelId="{0840F166-2EA4-42C6-A0D9-C0A7A6737064}" type="presOf" srcId="{1161A44B-4C40-4DE3-9776-39816B855213}" destId="{A742F0C9-FA1E-4397-98A3-98BEAAFF7AE1}" srcOrd="0" destOrd="0" presId="urn:microsoft.com/office/officeart/2005/8/layout/orgChart1"/>
    <dgm:cxn modelId="{1D60CA0F-F7EC-4416-968C-E40BDDBC121F}" type="presOf" srcId="{94E98E96-8FB0-48ED-A824-D20284C45460}" destId="{0900AD58-82AB-4C82-A590-0EC1A5023854}" srcOrd="1" destOrd="0" presId="urn:microsoft.com/office/officeart/2005/8/layout/orgChart1"/>
    <dgm:cxn modelId="{2405950B-F1E1-4BDC-9824-EC3A94834C89}" type="presOf" srcId="{13A68E99-936F-4790-AEE0-9F37E8DDD196}" destId="{4C13B9C0-97CD-4083-BADE-33C93F6FA6DA}" srcOrd="0" destOrd="0" presId="urn:microsoft.com/office/officeart/2005/8/layout/orgChart1"/>
    <dgm:cxn modelId="{EB9A48E5-2B12-4884-9C93-1DB90E70A4B9}" type="presOf" srcId="{BDF6D840-5BCA-45B1-BCA1-4D52182E2E5D}" destId="{94722359-A7A4-461C-860C-87438D290CE1}" srcOrd="0" destOrd="0" presId="urn:microsoft.com/office/officeart/2005/8/layout/orgChart1"/>
    <dgm:cxn modelId="{56792255-E744-416A-82BC-3857A3804E29}" srcId="{422C9DEF-8F1E-4690-AB9A-CB6D3890DDC8}" destId="{987ADD6B-4EA5-4AAA-8061-438EE9E8746C}" srcOrd="3" destOrd="0" parTransId="{02494574-ACFF-4839-B482-3BA68BC15946}" sibTransId="{A4A600B8-4369-4251-A72F-6AFD2745C220}"/>
    <dgm:cxn modelId="{BEFD4951-533B-49A7-8BEA-2269E00DED21}" type="presOf" srcId="{714D1902-92B5-46B9-8409-196937FF4B62}" destId="{63F336DB-ACA0-4199-AB0E-F6E9FE49154C}" srcOrd="1" destOrd="0" presId="urn:microsoft.com/office/officeart/2005/8/layout/orgChart1"/>
    <dgm:cxn modelId="{600F421E-2E58-4081-A367-5BC7AC1AC6E8}" type="presOf" srcId="{EAF3C05A-B6E4-4267-946A-DFD908D64D4D}" destId="{FD9F6176-0DAE-470A-9549-30C94A1BE65B}" srcOrd="0" destOrd="0" presId="urn:microsoft.com/office/officeart/2005/8/layout/orgChart1"/>
    <dgm:cxn modelId="{A8E0AADE-D877-4916-810E-952EF3D0621A}" srcId="{41F7158F-C567-447B-AECB-9164912D04F0}" destId="{1808AF83-DD20-46D6-9425-A1F78B9A4495}" srcOrd="7" destOrd="0" parTransId="{3BDE950E-4396-403F-8796-9FEE8C1C3CF4}" sibTransId="{C7ABAD64-A98E-4680-9F0E-26B8FA1CFAC3}"/>
    <dgm:cxn modelId="{FD58386E-5BBD-4F71-AFAC-9BDA2682A20C}" type="presOf" srcId="{2A44718E-AA47-4339-8173-8B4295F92F42}" destId="{5F257EB8-E764-4332-91D6-809066ECF452}" srcOrd="0" destOrd="0" presId="urn:microsoft.com/office/officeart/2005/8/layout/orgChart1"/>
    <dgm:cxn modelId="{09EA955B-8723-4F69-A99F-EC584C752C24}" type="presOf" srcId="{B381E144-ED7B-4436-AC2B-5D30B7F1C164}" destId="{4AAFE533-DC33-4973-BB20-1C81C4D03B7D}" srcOrd="0" destOrd="0" presId="urn:microsoft.com/office/officeart/2005/8/layout/orgChart1"/>
    <dgm:cxn modelId="{CCC0ADBD-5074-4356-BA63-2B03E5F0C297}" type="presOf" srcId="{422C9DEF-8F1E-4690-AB9A-CB6D3890DDC8}" destId="{BAC3ECF4-731A-4581-B592-47A9C2FCDCCB}" srcOrd="0" destOrd="0" presId="urn:microsoft.com/office/officeart/2005/8/layout/orgChart1"/>
    <dgm:cxn modelId="{C18BF6FA-D4BE-40B2-8FBE-A12FB2C1C676}" type="presOf" srcId="{3416039B-EDB3-40D5-9E0E-1C30739DB8E1}" destId="{003442BC-6736-45E6-9DB8-A1B094FC2015}" srcOrd="0" destOrd="0" presId="urn:microsoft.com/office/officeart/2005/8/layout/orgChart1"/>
    <dgm:cxn modelId="{BE17A16C-8230-42AB-B4F9-9A80E03DA47A}" type="presOf" srcId="{A1C542BC-9239-483E-87EE-F2FFADF44C1D}" destId="{5F3CF34F-338D-419B-A7A0-84937C5D753A}" srcOrd="0" destOrd="0" presId="urn:microsoft.com/office/officeart/2005/8/layout/orgChart1"/>
    <dgm:cxn modelId="{7334A8ED-BF73-40DE-829E-E261B175EA72}" type="presOf" srcId="{9A0D09CF-4C1A-4638-9C5F-02CF1204ADEF}" destId="{473F6ADC-9000-4989-91B8-5D50C2CA59C5}" srcOrd="0" destOrd="0" presId="urn:microsoft.com/office/officeart/2005/8/layout/orgChart1"/>
    <dgm:cxn modelId="{7AF4BD63-C440-4E0B-BA01-DA52520BAAA2}" srcId="{13A68E99-936F-4790-AEE0-9F37E8DDD196}" destId="{41F7158F-C567-447B-AECB-9164912D04F0}" srcOrd="0" destOrd="0" parTransId="{D2641E2D-3B54-45E9-8DFD-C312C648EB10}" sibTransId="{78CA0B7E-EE93-4364-8A18-A0309341FB29}"/>
    <dgm:cxn modelId="{C50BE67A-3154-4A03-904C-59B9C05ED725}" srcId="{41F7158F-C567-447B-AECB-9164912D04F0}" destId="{E26F3E94-77B5-416C-9EDA-995B32D946F4}" srcOrd="1" destOrd="0" parTransId="{BE3F830B-2A3C-4496-8BE5-478EDE7DB364}" sibTransId="{D58AA7E7-42B7-4467-93B7-000B43A33F6F}"/>
    <dgm:cxn modelId="{F1F9AF53-D2E2-432F-9FCF-40572D6B0DA8}" srcId="{FADADCE6-F1A4-43E1-B90A-696F23D37244}" destId="{1C1C8ED6-3C03-4404-A9E5-C7F9A5F9355C}" srcOrd="3" destOrd="0" parTransId="{2B39E44C-2CAD-4A69-8842-27251D9FC4D1}" sibTransId="{0D108905-921F-4B06-922D-D06CB03E3B0E}"/>
    <dgm:cxn modelId="{4BFF9CB9-BFDD-4610-B256-D553B31E1530}" type="presOf" srcId="{0BD88DC0-7D53-471D-B35D-8231046F4497}" destId="{106A853C-26C2-4A99-AA29-390A2B9F608A}" srcOrd="0" destOrd="0" presId="urn:microsoft.com/office/officeart/2005/8/layout/orgChart1"/>
    <dgm:cxn modelId="{8F57CC31-CBF0-40F6-A123-30EE22FC76FC}" type="presOf" srcId="{299E2508-362D-4608-864C-F5D74256998A}" destId="{AA53651C-32CE-4D23-B7FA-EF58B00E9993}" srcOrd="0" destOrd="0" presId="urn:microsoft.com/office/officeart/2005/8/layout/orgChart1"/>
    <dgm:cxn modelId="{38F9772F-A9BB-4D7B-BD1E-845D47CF2DE4}" type="presOf" srcId="{16421748-5B3D-4521-A2DA-7D703A8016F2}" destId="{B8396FC2-6830-4F09-AA71-35FAE1A96F8B}" srcOrd="0" destOrd="0" presId="urn:microsoft.com/office/officeart/2005/8/layout/orgChart1"/>
    <dgm:cxn modelId="{C07B5968-1AAE-4915-99AE-53C85352FA7B}" srcId="{AA304AED-150A-4055-B072-DC17393F1072}" destId="{94E98E96-8FB0-48ED-A824-D20284C45460}" srcOrd="4" destOrd="0" parTransId="{ED15F810-480E-4052-9CC2-283FC1EFA282}" sibTransId="{261403EE-4A61-484A-9BA8-0B81689A477E}"/>
    <dgm:cxn modelId="{DE226610-A0B1-4EBD-AC78-583B576B81B0}" type="presOf" srcId="{B9FB803A-E46F-4BE7-92C9-D558448E346C}" destId="{C366BD0C-14A2-4F60-96FA-2A2322D18121}" srcOrd="0" destOrd="0" presId="urn:microsoft.com/office/officeart/2005/8/layout/orgChart1"/>
    <dgm:cxn modelId="{77654B26-6BDA-4129-9747-E5BCDA26244F}" type="presOf" srcId="{76963CD4-41D6-419B-8057-11B37B5CA4F5}" destId="{A5A933D2-FB16-4583-9440-C8A55AEE596F}" srcOrd="0" destOrd="0" presId="urn:microsoft.com/office/officeart/2005/8/layout/orgChart1"/>
    <dgm:cxn modelId="{C63E34D9-0426-4CBA-A10B-654FE0FA1FC5}" type="presOf" srcId="{8EF3C339-0079-4B50-8CA9-F4359576961A}" destId="{80B23550-5900-4BD1-B5A0-099EBB632EA5}" srcOrd="0" destOrd="0" presId="urn:microsoft.com/office/officeart/2005/8/layout/orgChart1"/>
    <dgm:cxn modelId="{F22B61C7-CB8E-4D4D-851F-21D11F615368}" srcId="{1808AF83-DD20-46D6-9425-A1F78B9A4495}" destId="{16421748-5B3D-4521-A2DA-7D703A8016F2}" srcOrd="3" destOrd="0" parTransId="{2F440FF2-08EE-4415-9EC3-8726A262B43B}" sibTransId="{F0FEEDE1-AD70-44BD-9A01-B875F704C840}"/>
    <dgm:cxn modelId="{18254624-1DEA-4EB6-9E2E-4268028F205D}" type="presOf" srcId="{F6B8EAB1-275B-429B-9D06-9C86771FB2CC}" destId="{B1C998E8-467A-426E-BDC8-4AEBC675D90E}" srcOrd="0" destOrd="0" presId="urn:microsoft.com/office/officeart/2005/8/layout/orgChart1"/>
    <dgm:cxn modelId="{389DCCE8-8D02-46BA-B53A-665595E30E76}" type="presOf" srcId="{CECCAC46-4D48-479A-B64B-887E2E68AE3A}" destId="{121B23B9-B60C-4BB0-974C-68725C19C7F4}" srcOrd="0" destOrd="0" presId="urn:microsoft.com/office/officeart/2005/8/layout/orgChart1"/>
    <dgm:cxn modelId="{987A46F9-D8F8-46FA-A4B8-D66FAD57BFE9}" srcId="{1808AF83-DD20-46D6-9425-A1F78B9A4495}" destId="{A1C542BC-9239-483E-87EE-F2FFADF44C1D}" srcOrd="0" destOrd="0" parTransId="{A3F3D34E-AEF1-43A5-8ADB-04447330B4A3}" sibTransId="{6423503B-72F4-48DC-A8C1-E5282D21DCCA}"/>
    <dgm:cxn modelId="{03B78BA4-5980-4B88-8F62-7FCEADBFA7E0}" type="presOf" srcId="{987ADD6B-4EA5-4AAA-8061-438EE9E8746C}" destId="{335F4EFA-A6FC-4E32-8309-A75DF3D05514}" srcOrd="0" destOrd="0" presId="urn:microsoft.com/office/officeart/2005/8/layout/orgChart1"/>
    <dgm:cxn modelId="{AC596877-711D-4431-A7D2-4C155FA3FE1F}" type="presOf" srcId="{94E98E96-8FB0-48ED-A824-D20284C45460}" destId="{3CD2216D-09DF-4102-9B0D-7EE5858CBFE5}" srcOrd="0" destOrd="0" presId="urn:microsoft.com/office/officeart/2005/8/layout/orgChart1"/>
    <dgm:cxn modelId="{65BD5AF5-ABDB-4DF8-96F8-B32573AB0FFB}" type="presOf" srcId="{A1C542BC-9239-483E-87EE-F2FFADF44C1D}" destId="{F1C340FF-2846-4DF3-96B0-029C5F26ED1B}" srcOrd="1" destOrd="0" presId="urn:microsoft.com/office/officeart/2005/8/layout/orgChart1"/>
    <dgm:cxn modelId="{09EABCC7-A6BE-4997-A9A3-1CC6F069E92C}" type="presOf" srcId="{7FBD64DF-CB68-45F0-A11A-99AC08E9F478}" destId="{38EBDB95-6FD7-4265-8E8E-7F2EAA204112}" srcOrd="1" destOrd="0" presId="urn:microsoft.com/office/officeart/2005/8/layout/orgChart1"/>
    <dgm:cxn modelId="{A757720C-B9F7-4042-A8B4-39297A83F5FD}" type="presOf" srcId="{B9FB803A-E46F-4BE7-92C9-D558448E346C}" destId="{897B6A6F-1762-45BE-9B77-04552EEF8270}" srcOrd="1" destOrd="0" presId="urn:microsoft.com/office/officeart/2005/8/layout/orgChart1"/>
    <dgm:cxn modelId="{46CFC3F5-81C7-4C9A-BC68-8F1B6D8B45F8}" srcId="{422C9DEF-8F1E-4690-AB9A-CB6D3890DDC8}" destId="{0BD88DC0-7D53-471D-B35D-8231046F4497}" srcOrd="1" destOrd="0" parTransId="{73385967-3C1C-4BA6-9ACD-E017FAAC2C73}" sibTransId="{9B7343BC-9F27-4BB9-978C-0CE8BC37C974}"/>
    <dgm:cxn modelId="{2042B242-97CA-4BA2-87EE-7ADAE60D2043}" srcId="{41F7158F-C567-447B-AECB-9164912D04F0}" destId="{4275607F-3D30-451D-BB20-C4B1A6953BF9}" srcOrd="2" destOrd="0" parTransId="{1161A44B-4C40-4DE3-9776-39816B855213}" sibTransId="{48409050-A0C8-4E3E-84DA-01E501F257FE}"/>
    <dgm:cxn modelId="{4A46E6F2-46FF-48AA-8DC4-1C9399739571}" type="presOf" srcId="{9E73DCED-F969-477E-9339-5E6719287F87}" destId="{6B799B31-34BB-41FD-B30E-9E43B1FF64D5}" srcOrd="1" destOrd="0" presId="urn:microsoft.com/office/officeart/2005/8/layout/orgChart1"/>
    <dgm:cxn modelId="{D6973C1A-6CD3-4C22-85D9-2DB7096293BA}" type="presOf" srcId="{7FBD64DF-CB68-45F0-A11A-99AC08E9F478}" destId="{086D1169-99E6-44BE-B64C-8611A1EC5A61}" srcOrd="0" destOrd="0" presId="urn:microsoft.com/office/officeart/2005/8/layout/orgChart1"/>
    <dgm:cxn modelId="{B82C6728-AACC-4C7B-A723-0F08BA21FAEC}" type="presOf" srcId="{2F440FF2-08EE-4415-9EC3-8726A262B43B}" destId="{2309A1BF-6004-43F2-9337-C1628425C052}" srcOrd="0" destOrd="0" presId="urn:microsoft.com/office/officeart/2005/8/layout/orgChart1"/>
    <dgm:cxn modelId="{71D53AB0-5E86-4BE4-A13D-FB637F057125}" srcId="{1808AF83-DD20-46D6-9425-A1F78B9A4495}" destId="{9C84464D-FDDA-47D1-ADB9-F11A42F2F104}" srcOrd="1" destOrd="0" parTransId="{2DAFF196-71A0-4A7C-A348-375424962B93}" sibTransId="{3F34B5B1-6214-4AB2-BCFB-077C4557F556}"/>
    <dgm:cxn modelId="{B7B53271-AF2A-48AA-86E6-C5BFD1E12CBD}" type="presOf" srcId="{9C84464D-FDDA-47D1-ADB9-F11A42F2F104}" destId="{18A22B6E-CBC9-4AE1-BD05-E6D312096C6E}" srcOrd="0" destOrd="0" presId="urn:microsoft.com/office/officeart/2005/8/layout/orgChart1"/>
    <dgm:cxn modelId="{4AD2B5D3-9AB3-4193-8B64-B83CAC2673AD}" type="presOf" srcId="{41F7158F-C567-447B-AECB-9164912D04F0}" destId="{66DBF6B1-57BD-405B-A540-56FB60E4E09D}" srcOrd="0" destOrd="0" presId="urn:microsoft.com/office/officeart/2005/8/layout/orgChart1"/>
    <dgm:cxn modelId="{89ACA6D7-E482-4081-AC75-C172CD4B1B1D}" type="presOf" srcId="{BE3F830B-2A3C-4496-8BE5-478EDE7DB364}" destId="{51E65757-DA8B-4F36-BB99-40C557B75CD3}" srcOrd="0" destOrd="0" presId="urn:microsoft.com/office/officeart/2005/8/layout/orgChart1"/>
    <dgm:cxn modelId="{4D29CCAC-F945-41D9-A357-DE9AFFF96F68}" type="presOf" srcId="{2DAFF196-71A0-4A7C-A348-375424962B93}" destId="{1C57CF9A-DDD7-4462-B8FA-107FFD9387DF}" srcOrd="0" destOrd="0" presId="urn:microsoft.com/office/officeart/2005/8/layout/orgChart1"/>
    <dgm:cxn modelId="{B39E3841-AC42-44DE-A7EB-3D96D3492FF9}" type="presOf" srcId="{E26F3E94-77B5-416C-9EDA-995B32D946F4}" destId="{4B4DAFFB-07D7-4803-BB0A-759A49473FAC}" srcOrd="1" destOrd="0" presId="urn:microsoft.com/office/officeart/2005/8/layout/orgChart1"/>
    <dgm:cxn modelId="{BD8DBA22-29E2-4D79-8289-DD1719A1A2EE}" type="presOf" srcId="{8EF3C339-0079-4B50-8CA9-F4359576961A}" destId="{AB36BC5A-4D51-4A62-B39B-5A4071FE1764}" srcOrd="1" destOrd="0" presId="urn:microsoft.com/office/officeart/2005/8/layout/orgChart1"/>
    <dgm:cxn modelId="{BED1BA80-3208-4926-A357-5E5BBF3246ED}" srcId="{422C9DEF-8F1E-4690-AB9A-CB6D3890DDC8}" destId="{9E73DCED-F969-477E-9339-5E6719287F87}" srcOrd="2" destOrd="0" parTransId="{E1B75310-988F-4723-ABF9-456DB234CDDB}" sibTransId="{13A87695-C7B1-4B89-BAF7-E183D2C7753F}"/>
    <dgm:cxn modelId="{E3155A7B-E3A0-4B4E-9D95-3DC29D8AB623}" type="presOf" srcId="{2FDB457A-D7E4-4C8C-B875-18518D87B7F5}" destId="{DEE5A203-E6FA-4868-AC02-DB63D94DC2F0}" srcOrd="0" destOrd="0" presId="urn:microsoft.com/office/officeart/2005/8/layout/orgChart1"/>
    <dgm:cxn modelId="{7D31FC22-2241-4B2A-990B-2B4934074D5D}" type="presOf" srcId="{A26E7FE5-7DB0-4821-9466-ED7A9A324F3C}" destId="{3928939B-24AE-47D5-BB69-EB7B1D87A6E3}" srcOrd="0" destOrd="0" presId="urn:microsoft.com/office/officeart/2005/8/layout/orgChart1"/>
    <dgm:cxn modelId="{E0C9A9DD-19DA-4E2F-9FFC-3B2054CDFFEA}" type="presOf" srcId="{1808AF83-DD20-46D6-9425-A1F78B9A4495}" destId="{A55C0039-F0DE-4ACC-9693-3CF1C6925ABF}" srcOrd="0" destOrd="0" presId="urn:microsoft.com/office/officeart/2005/8/layout/orgChart1"/>
    <dgm:cxn modelId="{D2C199AD-0E44-40F3-AE04-5800F3EA149B}" type="presOf" srcId="{540D3123-2C26-4E1A-8ECF-A99BA4602342}" destId="{EFDE1B5C-F0E7-4110-8DC2-5385342C9DCB}" srcOrd="0" destOrd="0" presId="urn:microsoft.com/office/officeart/2005/8/layout/orgChart1"/>
    <dgm:cxn modelId="{98396835-DF0F-499F-8646-9612221D1EE4}" type="presOf" srcId="{16421748-5B3D-4521-A2DA-7D703A8016F2}" destId="{FE960C13-AABB-4ED3-8951-DACD56341335}" srcOrd="1" destOrd="0" presId="urn:microsoft.com/office/officeart/2005/8/layout/orgChart1"/>
    <dgm:cxn modelId="{D9DF999C-B109-4A30-96C8-03B34890FFAC}" type="presOf" srcId="{BE9389C9-5817-4B99-A27E-4373DA808613}" destId="{B1B1F6F1-4D3C-4B3E-951A-AA8F8875EB11}" srcOrd="0" destOrd="0" presId="urn:microsoft.com/office/officeart/2005/8/layout/orgChart1"/>
    <dgm:cxn modelId="{0DC1EA4D-2DEF-42E7-8801-6CAA0B8A9DB9}" type="presOf" srcId="{3F83514E-0450-4572-AD80-5062532A1588}" destId="{BDD777EC-908E-4719-BA5D-1F9DE9F1DCD5}" srcOrd="1" destOrd="0" presId="urn:microsoft.com/office/officeart/2005/8/layout/orgChart1"/>
    <dgm:cxn modelId="{4DC76B79-7187-4D64-826E-0F5E589B617F}" type="presOf" srcId="{4275607F-3D30-451D-BB20-C4B1A6953BF9}" destId="{FD84F71D-78F3-4514-9A8C-D6BD0756CBB6}" srcOrd="0" destOrd="0" presId="urn:microsoft.com/office/officeart/2005/8/layout/orgChart1"/>
    <dgm:cxn modelId="{546B67B2-2FE4-4CA4-B8F4-2C35FEA5FA27}" srcId="{E405780F-953E-4F61-BEFF-313602224D02}" destId="{42001E15-F81B-42EB-8C7D-944FB686AEEA}" srcOrd="0" destOrd="0" parTransId="{B381E144-ED7B-4436-AC2B-5D30B7F1C164}" sibTransId="{879630BD-E6C1-4DE8-A2B8-96F107CBDC31}"/>
    <dgm:cxn modelId="{3B09FEAE-7AEB-4CEF-AA5D-550DDD688321}" type="presOf" srcId="{32156218-7037-49A4-A93E-BC99833981E0}" destId="{4E161AC6-A511-4EF5-833E-B1DE815CADB1}" srcOrd="0" destOrd="0" presId="urn:microsoft.com/office/officeart/2005/8/layout/orgChart1"/>
    <dgm:cxn modelId="{59CF867B-EC4C-4D53-8DC0-E27A9F307B83}" type="presOf" srcId="{A64753C6-12C4-4077-88E8-D3E36085B85D}" destId="{5A5AB87D-C6A9-484F-A704-6607AF383772}" srcOrd="0" destOrd="0" presId="urn:microsoft.com/office/officeart/2005/8/layout/orgChart1"/>
    <dgm:cxn modelId="{DF4CFF26-2159-4958-B336-358950B912BC}" type="presOf" srcId="{2B39E44C-2CAD-4A69-8842-27251D9FC4D1}" destId="{04164115-7FC5-4755-82BF-98E4A8D9F0C7}" srcOrd="0" destOrd="0" presId="urn:microsoft.com/office/officeart/2005/8/layout/orgChart1"/>
    <dgm:cxn modelId="{11F3292D-E02E-422D-8B78-F63A141C23BB}" type="presOf" srcId="{3295759A-FD3A-4097-9F69-3ADD0E724661}" destId="{70E7CB19-4A6D-422D-A5D9-7A6A62F9D9FD}" srcOrd="0" destOrd="0" presId="urn:microsoft.com/office/officeart/2005/8/layout/orgChart1"/>
    <dgm:cxn modelId="{2B8DFBCE-AC0E-4C3D-8504-5021362FB5CC}" srcId="{E405780F-953E-4F61-BEFF-313602224D02}" destId="{A64753C6-12C4-4077-88E8-D3E36085B85D}" srcOrd="1" destOrd="0" parTransId="{CECCAC46-4D48-479A-B64B-887E2E68AE3A}" sibTransId="{096A1995-878F-40BB-9861-EAFD0D4FBE94}"/>
    <dgm:cxn modelId="{FC9EC661-0B2B-4613-8DA9-4026623BB0C7}" srcId="{FADADCE6-F1A4-43E1-B90A-696F23D37244}" destId="{EF8D6F2D-3D50-4C94-9684-1DC8B555980C}" srcOrd="0" destOrd="0" parTransId="{F6B8EAB1-275B-429B-9D06-9C86771FB2CC}" sibTransId="{35AD1374-CA26-451C-99AA-F74EDFD32F55}"/>
    <dgm:cxn modelId="{D95D78F8-D489-4856-B58D-D5AC0DCA847F}" type="presOf" srcId="{9C84464D-FDDA-47D1-ADB9-F11A42F2F104}" destId="{D21876C5-4391-4FFF-9CE5-6F3E6318B164}" srcOrd="1" destOrd="0" presId="urn:microsoft.com/office/officeart/2005/8/layout/orgChart1"/>
    <dgm:cxn modelId="{7678410D-6CAA-432B-B39F-ECA2FF70A091}" type="presOf" srcId="{1808AF83-DD20-46D6-9425-A1F78B9A4495}" destId="{E24F4CF8-3552-4E25-A13D-95CB0ED4FF1B}" srcOrd="1" destOrd="0" presId="urn:microsoft.com/office/officeart/2005/8/layout/orgChart1"/>
    <dgm:cxn modelId="{AB48A276-8475-467A-AA40-8ACC95570DB9}" srcId="{422C9DEF-8F1E-4690-AB9A-CB6D3890DDC8}" destId="{76963CD4-41D6-419B-8057-11B37B5CA4F5}" srcOrd="0" destOrd="0" parTransId="{A26E7FE5-7DB0-4821-9466-ED7A9A324F3C}" sibTransId="{AB231A50-9221-4522-A2B6-25378BA74294}"/>
    <dgm:cxn modelId="{1D8EFEA1-F00D-41BE-A6D1-7476DE78B138}" srcId="{AA304AED-150A-4055-B072-DC17393F1072}" destId="{B9FB803A-E46F-4BE7-92C9-D558448E346C}" srcOrd="3" destOrd="0" parTransId="{299E2508-362D-4608-864C-F5D74256998A}" sibTransId="{196A0C58-88BE-4031-8F1A-469A839FEC5D}"/>
    <dgm:cxn modelId="{996D6A21-99C0-4DD5-833C-65E396133454}" srcId="{AA304AED-150A-4055-B072-DC17393F1072}" destId="{6FF80DC8-D829-4C7D-8C77-F2A515363713}" srcOrd="2" destOrd="0" parTransId="{59C64905-F181-402D-ACB0-CFE18F3C6FE7}" sibTransId="{B0B379FA-5BB0-40C9-B504-F0F02B3EAE01}"/>
    <dgm:cxn modelId="{4F48C322-6452-4A96-AA4A-AED64D4DAAD1}" type="presOf" srcId="{0BD88DC0-7D53-471D-B35D-8231046F4497}" destId="{F009708D-EDC5-4513-ADA9-6A594C227B04}" srcOrd="1" destOrd="0" presId="urn:microsoft.com/office/officeart/2005/8/layout/orgChart1"/>
    <dgm:cxn modelId="{E35A5C99-9473-4B7F-B9E7-6962CC07C147}" type="presOf" srcId="{1C1C8ED6-3C03-4404-A9E5-C7F9A5F9355C}" destId="{D7223BFD-7353-4F6B-B5E0-4DA9C9DB7481}" srcOrd="1" destOrd="0" presId="urn:microsoft.com/office/officeart/2005/8/layout/orgChart1"/>
    <dgm:cxn modelId="{9D7D4CE5-7201-455F-A285-99306080CC85}" srcId="{41F7158F-C567-447B-AECB-9164912D04F0}" destId="{FADADCE6-F1A4-43E1-B90A-696F23D37244}" srcOrd="4" destOrd="0" parTransId="{7EC84BD2-5D9D-4CD7-88C5-642E9B3AD0C8}" sibTransId="{8675D9F6-EDAD-47A5-BE5B-599E4E61B6DD}"/>
    <dgm:cxn modelId="{6563F7C6-FBC9-43A6-8C64-BB9EEDE45E0E}" type="presOf" srcId="{76963CD4-41D6-419B-8057-11B37B5CA4F5}" destId="{C68C4881-059A-4FA6-BCBD-92FF650CCD2F}" srcOrd="1" destOrd="0" presId="urn:microsoft.com/office/officeart/2005/8/layout/orgChart1"/>
    <dgm:cxn modelId="{1766F6BA-9AEC-4F7D-BA00-54BB1988DD06}" type="presOf" srcId="{A64753C6-12C4-4077-88E8-D3E36085B85D}" destId="{EB5A2AB3-3A7E-4BEB-93A0-BBF2352639E9}" srcOrd="1" destOrd="0" presId="urn:microsoft.com/office/officeart/2005/8/layout/orgChart1"/>
    <dgm:cxn modelId="{CD6293F2-A2A8-4608-B7B0-9D3EEC4464E9}" type="presOf" srcId="{60AC58BB-F1EE-410C-B634-1DFC0D08F757}" destId="{A7A7FA0C-CEA9-45DD-BB28-CCE2BCC52914}" srcOrd="0" destOrd="0" presId="urn:microsoft.com/office/officeart/2005/8/layout/orgChart1"/>
    <dgm:cxn modelId="{12303B93-9ACF-4D71-BFA9-0BA51BB4676A}" srcId="{41F7158F-C567-447B-AECB-9164912D04F0}" destId="{AA304AED-150A-4055-B072-DC17393F1072}" srcOrd="6" destOrd="0" parTransId="{EEAAC83C-F139-4E06-A458-0596D5667884}" sibTransId="{2A47290F-273C-4FA4-8510-F1C1AB3EDD69}"/>
    <dgm:cxn modelId="{7947698F-204B-43C4-A9AE-1541B6C9254D}" type="presOf" srcId="{9A0D09CF-4C1A-4638-9C5F-02CF1204ADEF}" destId="{3F50C793-1392-42CC-97B3-FF52A14C143C}" srcOrd="1" destOrd="0" presId="urn:microsoft.com/office/officeart/2005/8/layout/orgChart1"/>
    <dgm:cxn modelId="{C2D8CF82-1BC5-4873-89A6-82EFF6D20C71}" type="presOf" srcId="{C0FA8531-47EC-4C1C-ABE8-0B11264867F3}" destId="{AAC39D3D-359B-4AA4-9E82-B2C3B2DA7A5B}" srcOrd="0" destOrd="0" presId="urn:microsoft.com/office/officeart/2005/8/layout/orgChart1"/>
    <dgm:cxn modelId="{F5004FF0-79C7-45C9-AA25-A5AFE7118049}" type="presOf" srcId="{3F83514E-0450-4572-AD80-5062532A1588}" destId="{826A415E-1D39-469D-B1BD-01A80579438A}" srcOrd="0" destOrd="0" presId="urn:microsoft.com/office/officeart/2005/8/layout/orgChart1"/>
    <dgm:cxn modelId="{00435C3D-8A60-4113-A8A9-CD409E7201A0}" type="presOf" srcId="{AA304AED-150A-4055-B072-DC17393F1072}" destId="{9159C3FB-18DE-4E43-8709-5D226A6C2D29}" srcOrd="1" destOrd="0" presId="urn:microsoft.com/office/officeart/2005/8/layout/orgChart1"/>
    <dgm:cxn modelId="{D0E79AC5-88B2-4BFA-9275-5BC27DD2461A}" type="presOf" srcId="{3416039B-EDB3-40D5-9E0E-1C30739DB8E1}" destId="{530BBD97-61F5-445A-B7F1-7F7A1D6D805E}" srcOrd="1" destOrd="0" presId="urn:microsoft.com/office/officeart/2005/8/layout/orgChart1"/>
    <dgm:cxn modelId="{36C87FBE-E1D7-4F22-B489-2A75CDE44BF0}" type="presOf" srcId="{9E73DCED-F969-477E-9339-5E6719287F87}" destId="{12144655-BAEA-4A5A-8717-7F3466EF54A6}" srcOrd="0" destOrd="0" presId="urn:microsoft.com/office/officeart/2005/8/layout/orgChart1"/>
    <dgm:cxn modelId="{89334035-14F6-4091-9AAF-47AD405667A9}" type="presOf" srcId="{FCE160A0-29C9-4326-8870-147AFC3310E4}" destId="{ADE362C4-B2E9-40FA-9620-D66D1A792CC2}" srcOrd="0" destOrd="0" presId="urn:microsoft.com/office/officeart/2005/8/layout/orgChart1"/>
    <dgm:cxn modelId="{7C2E592C-3CEC-4B92-9B07-FDD9A36E2757}" type="presOf" srcId="{97D7A768-1B25-468F-B5CF-C4BBAECE0CA4}" destId="{30E69C26-0D8F-43C2-AA9C-0057AA2CF115}" srcOrd="0" destOrd="0" presId="urn:microsoft.com/office/officeart/2005/8/layout/orgChart1"/>
    <dgm:cxn modelId="{343552D4-D951-473D-9CB6-6727D07EC424}" type="presOf" srcId="{2EF7A550-2D73-406E-98DC-E1F98EB1263C}" destId="{68ED863D-27AE-4A3F-A3EC-73F251B670E3}" srcOrd="0" destOrd="0" presId="urn:microsoft.com/office/officeart/2005/8/layout/orgChart1"/>
    <dgm:cxn modelId="{ADD06198-DD20-44F6-B345-959D3610A519}" type="presOf" srcId="{AA304AED-150A-4055-B072-DC17393F1072}" destId="{A3066DA0-E387-4BFD-804C-51B373B276C2}" srcOrd="0" destOrd="0" presId="urn:microsoft.com/office/officeart/2005/8/layout/orgChart1"/>
    <dgm:cxn modelId="{41D07F43-D1BA-4C54-912D-ABB37942EF99}" type="presOf" srcId="{9038D2F7-6F97-4FAB-9D4C-17DA100D7203}" destId="{437027F5-080E-4DE1-BC4F-694D070F1EF5}" srcOrd="0" destOrd="0" presId="urn:microsoft.com/office/officeart/2005/8/layout/orgChart1"/>
    <dgm:cxn modelId="{CC5C82F1-899A-44D1-AAC3-346328190BC9}" srcId="{1808AF83-DD20-46D6-9425-A1F78B9A4495}" destId="{C0FA8531-47EC-4C1C-ABE8-0B11264867F3}" srcOrd="2" destOrd="0" parTransId="{97D7A768-1B25-468F-B5CF-C4BBAECE0CA4}" sibTransId="{095C3CFE-4677-43C9-A286-111ECEC58412}"/>
    <dgm:cxn modelId="{C1F5FB5C-1C96-4083-8630-15AEFCCCEF55}" type="presOf" srcId="{EE46A2A7-D0BC-4CD3-BB83-FA676B9CF2DF}" destId="{18673633-0F71-4A18-8A00-897B36A2672A}" srcOrd="1" destOrd="0" presId="urn:microsoft.com/office/officeart/2005/8/layout/orgChart1"/>
    <dgm:cxn modelId="{134F9D26-9546-4983-96D1-552593DBA99E}" type="presOf" srcId="{422C9DEF-8F1E-4690-AB9A-CB6D3890DDC8}" destId="{26D74840-85E6-4018-9868-688DDCF673FB}" srcOrd="1" destOrd="0" presId="urn:microsoft.com/office/officeart/2005/8/layout/orgChart1"/>
    <dgm:cxn modelId="{52CB4FAD-4172-4B78-9A0A-583A6234B20B}" srcId="{422C9DEF-8F1E-4690-AB9A-CB6D3890DDC8}" destId="{714D1902-92B5-46B9-8409-196937FF4B62}" srcOrd="5" destOrd="0" parTransId="{133688DA-3757-4943-96B2-53C2A7497131}" sibTransId="{75AF1F59-04D3-4711-BF98-E28F7C53B261}"/>
    <dgm:cxn modelId="{8832ADBA-FADB-4496-A500-1EDDA8A29DB1}" type="presOf" srcId="{C0FA8531-47EC-4C1C-ABE8-0B11264867F3}" destId="{E7CC8B7A-524B-41F0-83A0-8E1A1CA0C963}" srcOrd="1" destOrd="0" presId="urn:microsoft.com/office/officeart/2005/8/layout/orgChart1"/>
    <dgm:cxn modelId="{8E897B50-2ED5-4C21-96BC-609F30A389C5}" type="presOf" srcId="{73385967-3C1C-4BA6-9ACD-E017FAAC2C73}" destId="{0EC2A4D3-9566-4B99-A319-289EF53EBBB8}" srcOrd="0" destOrd="0" presId="urn:microsoft.com/office/officeart/2005/8/layout/orgChart1"/>
    <dgm:cxn modelId="{63E7B168-E98F-4B8E-AC8A-BB2E3BA22C01}" srcId="{4275607F-3D30-451D-BB20-C4B1A6953BF9}" destId="{511F98A3-A402-4678-BA0D-852F416E9F9F}" srcOrd="2" destOrd="0" parTransId="{EAF3C05A-B6E4-4267-946A-DFD908D64D4D}" sibTransId="{A0F9A4C1-1E32-498E-9929-8921F63BFE75}"/>
    <dgm:cxn modelId="{B5752BF5-2BFC-46CD-8B0D-418178218174}" type="presOf" srcId="{511F98A3-A402-4678-BA0D-852F416E9F9F}" destId="{5710AF9B-6C9A-4CFC-8647-F529B101C910}" srcOrd="1" destOrd="0" presId="urn:microsoft.com/office/officeart/2005/8/layout/orgChart1"/>
    <dgm:cxn modelId="{3D6BB075-0580-477A-A785-C955281BAB18}" type="presOf" srcId="{7EC84BD2-5D9D-4CD7-88C5-642E9B3AD0C8}" destId="{B9901DF3-6B10-4698-9385-62B4572BBF43}" srcOrd="0" destOrd="0" presId="urn:microsoft.com/office/officeart/2005/8/layout/orgChart1"/>
    <dgm:cxn modelId="{45517AB1-CE77-4341-B3F0-2ECDB59793C3}" srcId="{FADADCE6-F1A4-43E1-B90A-696F23D37244}" destId="{9A0D09CF-4C1A-4638-9C5F-02CF1204ADEF}" srcOrd="1" destOrd="0" parTransId="{2FDB457A-D7E4-4C8C-B875-18518D87B7F5}" sibTransId="{1A087A3D-6F12-47AF-8058-9A09AB1DB045}"/>
    <dgm:cxn modelId="{9C09D961-1FB6-46D1-AF7A-42B9AE26A19B}" srcId="{4275607F-3D30-451D-BB20-C4B1A6953BF9}" destId="{8EF3C339-0079-4B50-8CA9-F4359576961A}" srcOrd="1" destOrd="0" parTransId="{BDF6D840-5BCA-45B1-BCA1-4D52182E2E5D}" sibTransId="{77A858A0-EFF1-4C31-A3CD-07BB43B17AE3}"/>
    <dgm:cxn modelId="{8A4EFF55-F979-4EE2-BBCE-F933B1B53C4E}" type="presOf" srcId="{02494574-ACFF-4839-B482-3BA68BC15946}" destId="{133F5EF2-521F-4C8B-BC20-299FBF92129A}" srcOrd="0" destOrd="0" presId="urn:microsoft.com/office/officeart/2005/8/layout/orgChart1"/>
    <dgm:cxn modelId="{D208C29E-8679-4C4B-8DF5-2D3808D3CE64}" srcId="{AA304AED-150A-4055-B072-DC17393F1072}" destId="{EE46A2A7-D0BC-4CD3-BB83-FA676B9CF2DF}" srcOrd="1" destOrd="0" parTransId="{BE9389C9-5817-4B99-A27E-4373DA808613}" sibTransId="{5AF70545-27EC-406F-A286-D8C6733A4157}"/>
    <dgm:cxn modelId="{16FDF2D0-5CD0-4823-84F3-6A75ACCCC56C}" type="presOf" srcId="{EF8D6F2D-3D50-4C94-9684-1DC8B555980C}" destId="{1027F510-551E-49AB-932A-2D6E9CB76F63}" srcOrd="0" destOrd="0" presId="urn:microsoft.com/office/officeart/2005/8/layout/orgChart1"/>
    <dgm:cxn modelId="{AA28889D-E6F6-4DBA-996A-67D68369A9E0}" srcId="{FADADCE6-F1A4-43E1-B90A-696F23D37244}" destId="{3F83514E-0450-4572-AD80-5062532A1588}" srcOrd="2" destOrd="0" parTransId="{FCE160A0-29C9-4326-8870-147AFC3310E4}" sibTransId="{FCD453FA-279F-4745-B26C-066DA439F4EF}"/>
    <dgm:cxn modelId="{FF56FD31-04BD-4F20-9AA1-92AFF5E6E073}" srcId="{422C9DEF-8F1E-4690-AB9A-CB6D3890DDC8}" destId="{7FBD64DF-CB68-45F0-A11A-99AC08E9F478}" srcOrd="4" destOrd="0" parTransId="{32156218-7037-49A4-A93E-BC99833981E0}" sibTransId="{0E483F20-D435-4F2C-8338-6F1461EB3BFA}"/>
    <dgm:cxn modelId="{0240A537-EE5A-46EE-9AAF-45D18C321A84}" srcId="{AA304AED-150A-4055-B072-DC17393F1072}" destId="{4FD2BC5B-2E53-41C0-8D51-904F02B4CF62}" srcOrd="0" destOrd="0" parTransId="{9038D2F7-6F97-4FAB-9D4C-17DA100D7203}" sibTransId="{1881AE48-6002-4531-84E8-3FAC61B3073A}"/>
    <dgm:cxn modelId="{5A1BFFEA-027D-4B07-A537-55E73C93F57F}" type="presOf" srcId="{E26F3E94-77B5-416C-9EDA-995B32D946F4}" destId="{A407E354-E8E0-428B-A9A7-19E8137A416E}" srcOrd="0" destOrd="0" presId="urn:microsoft.com/office/officeart/2005/8/layout/orgChart1"/>
    <dgm:cxn modelId="{68869B16-44EF-4ADE-81F1-F141E818052C}" type="presOf" srcId="{714D1902-92B5-46B9-8409-196937FF4B62}" destId="{14457EA8-7C5D-4D80-94A2-3CD956E029BF}" srcOrd="0" destOrd="0" presId="urn:microsoft.com/office/officeart/2005/8/layout/orgChart1"/>
    <dgm:cxn modelId="{AA4201A4-1A55-4E1A-B8EE-CC3A419C221A}" srcId="{41F7158F-C567-447B-AECB-9164912D04F0}" destId="{3416039B-EDB3-40D5-9E0E-1C30739DB8E1}" srcOrd="0" destOrd="0" parTransId="{2EF7A550-2D73-406E-98DC-E1F98EB1263C}" sibTransId="{67F0E015-F7E5-4D32-99CA-6EBD028FC369}"/>
    <dgm:cxn modelId="{D26DC9AE-7338-4771-AB93-DCF8C48D38C7}" type="presOf" srcId="{41F7158F-C567-447B-AECB-9164912D04F0}" destId="{201E1057-8E8A-4380-AC60-3C247CD0D438}" srcOrd="1" destOrd="0" presId="urn:microsoft.com/office/officeart/2005/8/layout/orgChart1"/>
    <dgm:cxn modelId="{22F75BB2-0E6D-40B6-AE97-CE7E6A77A295}" type="presParOf" srcId="{4C13B9C0-97CD-4083-BADE-33C93F6FA6DA}" destId="{DBE6DC98-E314-498A-AD90-D182B11874C9}" srcOrd="0" destOrd="0" presId="urn:microsoft.com/office/officeart/2005/8/layout/orgChart1"/>
    <dgm:cxn modelId="{01536E2E-913D-41D3-B259-078E8AC6D5C4}" type="presParOf" srcId="{DBE6DC98-E314-498A-AD90-D182B11874C9}" destId="{5D609492-3998-4B04-84EA-A1D05FA08E72}" srcOrd="0" destOrd="0" presId="urn:microsoft.com/office/officeart/2005/8/layout/orgChart1"/>
    <dgm:cxn modelId="{6DEF664D-4DA7-44AD-8C07-111F9F58A012}" type="presParOf" srcId="{5D609492-3998-4B04-84EA-A1D05FA08E72}" destId="{66DBF6B1-57BD-405B-A540-56FB60E4E09D}" srcOrd="0" destOrd="0" presId="urn:microsoft.com/office/officeart/2005/8/layout/orgChart1"/>
    <dgm:cxn modelId="{3C0E5F08-AB9F-4B4D-89CE-99A534690569}" type="presParOf" srcId="{5D609492-3998-4B04-84EA-A1D05FA08E72}" destId="{201E1057-8E8A-4380-AC60-3C247CD0D438}" srcOrd="1" destOrd="0" presId="urn:microsoft.com/office/officeart/2005/8/layout/orgChart1"/>
    <dgm:cxn modelId="{CE2D0879-D050-47D9-8F3B-4A307F97E653}" type="presParOf" srcId="{DBE6DC98-E314-498A-AD90-D182B11874C9}" destId="{94BEA582-85CF-40B6-863B-0DBCDE470E55}" srcOrd="1" destOrd="0" presId="urn:microsoft.com/office/officeart/2005/8/layout/orgChart1"/>
    <dgm:cxn modelId="{66F787C3-C229-443C-BCFE-7A6BAB4E7769}" type="presParOf" srcId="{94BEA582-85CF-40B6-863B-0DBCDE470E55}" destId="{A742F0C9-FA1E-4397-98A3-98BEAAFF7AE1}" srcOrd="0" destOrd="0" presId="urn:microsoft.com/office/officeart/2005/8/layout/orgChart1"/>
    <dgm:cxn modelId="{3702FFF3-05E8-4F10-84C1-2B4DF4F2B435}" type="presParOf" srcId="{94BEA582-85CF-40B6-863B-0DBCDE470E55}" destId="{CAF6B308-266B-4846-976F-EDA8DA21B16B}" srcOrd="1" destOrd="0" presId="urn:microsoft.com/office/officeart/2005/8/layout/orgChart1"/>
    <dgm:cxn modelId="{049B8F45-2C45-4F97-8855-79D1E4DFA0ED}" type="presParOf" srcId="{CAF6B308-266B-4846-976F-EDA8DA21B16B}" destId="{0D2C342E-2835-40F4-A2D3-D0959C5CAB92}" srcOrd="0" destOrd="0" presId="urn:microsoft.com/office/officeart/2005/8/layout/orgChart1"/>
    <dgm:cxn modelId="{379853C9-C169-4337-B681-B1E2B69FED71}" type="presParOf" srcId="{0D2C342E-2835-40F4-A2D3-D0959C5CAB92}" destId="{FD84F71D-78F3-4514-9A8C-D6BD0756CBB6}" srcOrd="0" destOrd="0" presId="urn:microsoft.com/office/officeart/2005/8/layout/orgChart1"/>
    <dgm:cxn modelId="{FF6D6629-8522-415D-92B8-1AC7FC7E1D05}" type="presParOf" srcId="{0D2C342E-2835-40F4-A2D3-D0959C5CAB92}" destId="{CBDBE1B4-276E-410C-8B20-FB7277DD70E4}" srcOrd="1" destOrd="0" presId="urn:microsoft.com/office/officeart/2005/8/layout/orgChart1"/>
    <dgm:cxn modelId="{B5ADF224-FC63-4DFE-8C10-FF73374F26C8}" type="presParOf" srcId="{CAF6B308-266B-4846-976F-EDA8DA21B16B}" destId="{90748562-FBE2-44B7-85DC-74D5E1CC939A}" srcOrd="1" destOrd="0" presId="urn:microsoft.com/office/officeart/2005/8/layout/orgChart1"/>
    <dgm:cxn modelId="{4656D8DF-FAB8-41FF-9EEA-BED208FBEDE0}" type="presParOf" srcId="{90748562-FBE2-44B7-85DC-74D5E1CC939A}" destId="{A7A7FA0C-CEA9-45DD-BB28-CCE2BCC52914}" srcOrd="0" destOrd="0" presId="urn:microsoft.com/office/officeart/2005/8/layout/orgChart1"/>
    <dgm:cxn modelId="{60C90645-A4F7-4FB4-839F-B39E66EAE9AE}" type="presParOf" srcId="{90748562-FBE2-44B7-85DC-74D5E1CC939A}" destId="{5EC26F5D-947E-435E-B023-DC6F2DAC25EB}" srcOrd="1" destOrd="0" presId="urn:microsoft.com/office/officeart/2005/8/layout/orgChart1"/>
    <dgm:cxn modelId="{2C7F4EF8-6CBA-41CE-82DD-BEB78E9457AE}" type="presParOf" srcId="{5EC26F5D-947E-435E-B023-DC6F2DAC25EB}" destId="{250973E2-37B4-4D6E-80CA-67D39F18D815}" srcOrd="0" destOrd="0" presId="urn:microsoft.com/office/officeart/2005/8/layout/orgChart1"/>
    <dgm:cxn modelId="{E82BECA7-7EFB-49C5-9EB9-A0FBBAABC6F0}" type="presParOf" srcId="{250973E2-37B4-4D6E-80CA-67D39F18D815}" destId="{5F257EB8-E764-4332-91D6-809066ECF452}" srcOrd="0" destOrd="0" presId="urn:microsoft.com/office/officeart/2005/8/layout/orgChart1"/>
    <dgm:cxn modelId="{9A3E48A0-545F-4B53-A98F-81321C9197F1}" type="presParOf" srcId="{250973E2-37B4-4D6E-80CA-67D39F18D815}" destId="{4B6FF517-22B1-4579-A018-BEE1A9B814AE}" srcOrd="1" destOrd="0" presId="urn:microsoft.com/office/officeart/2005/8/layout/orgChart1"/>
    <dgm:cxn modelId="{8014668E-28A9-473F-AB49-7034A6D851BB}" type="presParOf" srcId="{5EC26F5D-947E-435E-B023-DC6F2DAC25EB}" destId="{E102D4AC-1BB1-43BB-9D47-B0F307DFB6A0}" srcOrd="1" destOrd="0" presId="urn:microsoft.com/office/officeart/2005/8/layout/orgChart1"/>
    <dgm:cxn modelId="{887ABE4A-BF52-424F-A910-7D3515303BAF}" type="presParOf" srcId="{5EC26F5D-947E-435E-B023-DC6F2DAC25EB}" destId="{86AB7B31-FE3B-4C49-AAA4-60946C424DB1}" srcOrd="2" destOrd="0" presId="urn:microsoft.com/office/officeart/2005/8/layout/orgChart1"/>
    <dgm:cxn modelId="{F89460A4-31AB-4EDD-A136-C2F694F89EEA}" type="presParOf" srcId="{90748562-FBE2-44B7-85DC-74D5E1CC939A}" destId="{94722359-A7A4-461C-860C-87438D290CE1}" srcOrd="2" destOrd="0" presId="urn:microsoft.com/office/officeart/2005/8/layout/orgChart1"/>
    <dgm:cxn modelId="{330282B7-2E86-4A00-AE8E-D09019B1E044}" type="presParOf" srcId="{90748562-FBE2-44B7-85DC-74D5E1CC939A}" destId="{91E0ABE6-034A-436F-9791-E67455C945E6}" srcOrd="3" destOrd="0" presId="urn:microsoft.com/office/officeart/2005/8/layout/orgChart1"/>
    <dgm:cxn modelId="{0F7AEA44-2257-4F51-BD4E-B4AD32EC5D38}" type="presParOf" srcId="{91E0ABE6-034A-436F-9791-E67455C945E6}" destId="{02CC06DB-134B-42CB-BAA4-AD94A075EFE9}" srcOrd="0" destOrd="0" presId="urn:microsoft.com/office/officeart/2005/8/layout/orgChart1"/>
    <dgm:cxn modelId="{7D13650A-7203-410E-918C-F31FD51174BD}" type="presParOf" srcId="{02CC06DB-134B-42CB-BAA4-AD94A075EFE9}" destId="{80B23550-5900-4BD1-B5A0-099EBB632EA5}" srcOrd="0" destOrd="0" presId="urn:microsoft.com/office/officeart/2005/8/layout/orgChart1"/>
    <dgm:cxn modelId="{DF308DDC-79BE-441A-9874-D679DE72DDBB}" type="presParOf" srcId="{02CC06DB-134B-42CB-BAA4-AD94A075EFE9}" destId="{AB36BC5A-4D51-4A62-B39B-5A4071FE1764}" srcOrd="1" destOrd="0" presId="urn:microsoft.com/office/officeart/2005/8/layout/orgChart1"/>
    <dgm:cxn modelId="{1F535701-467D-4DCE-AB4A-27DD7C011BDD}" type="presParOf" srcId="{91E0ABE6-034A-436F-9791-E67455C945E6}" destId="{0E8B486A-3A97-4027-8B5D-6D5BD7BE826D}" srcOrd="1" destOrd="0" presId="urn:microsoft.com/office/officeart/2005/8/layout/orgChart1"/>
    <dgm:cxn modelId="{D6214EAD-FC2A-4E85-9193-755D40F886D1}" type="presParOf" srcId="{91E0ABE6-034A-436F-9791-E67455C945E6}" destId="{389BF8B6-0EC4-43A1-B76F-02600E971B7E}" srcOrd="2" destOrd="0" presId="urn:microsoft.com/office/officeart/2005/8/layout/orgChart1"/>
    <dgm:cxn modelId="{E80CD06F-5256-4329-827A-93276E11B86A}" type="presParOf" srcId="{90748562-FBE2-44B7-85DC-74D5E1CC939A}" destId="{FD9F6176-0DAE-470A-9549-30C94A1BE65B}" srcOrd="4" destOrd="0" presId="urn:microsoft.com/office/officeart/2005/8/layout/orgChart1"/>
    <dgm:cxn modelId="{15D38B69-1BB4-4C79-BB0D-95E4599DEAE6}" type="presParOf" srcId="{90748562-FBE2-44B7-85DC-74D5E1CC939A}" destId="{E55DD6EC-C30D-439F-8ED7-F7A2CAFBCCD7}" srcOrd="5" destOrd="0" presId="urn:microsoft.com/office/officeart/2005/8/layout/orgChart1"/>
    <dgm:cxn modelId="{B5D8ACCE-A3DB-443F-AD69-52AEA42D73CE}" type="presParOf" srcId="{E55DD6EC-C30D-439F-8ED7-F7A2CAFBCCD7}" destId="{2EFA809A-B4E2-4FA6-B7C5-0CE370E50E1B}" srcOrd="0" destOrd="0" presId="urn:microsoft.com/office/officeart/2005/8/layout/orgChart1"/>
    <dgm:cxn modelId="{67DA8C64-8C91-471D-A049-E30880AA8EE4}" type="presParOf" srcId="{2EFA809A-B4E2-4FA6-B7C5-0CE370E50E1B}" destId="{5ECAFD0B-F972-4EAA-A5C3-8BEE557B5C40}" srcOrd="0" destOrd="0" presId="urn:microsoft.com/office/officeart/2005/8/layout/orgChart1"/>
    <dgm:cxn modelId="{6EBDB4CB-FBBC-431A-B529-969EE8737111}" type="presParOf" srcId="{2EFA809A-B4E2-4FA6-B7C5-0CE370E50E1B}" destId="{5710AF9B-6C9A-4CFC-8647-F529B101C910}" srcOrd="1" destOrd="0" presId="urn:microsoft.com/office/officeart/2005/8/layout/orgChart1"/>
    <dgm:cxn modelId="{F3E32B0E-EB23-4B5D-A3FB-EE8693AFE0EE}" type="presParOf" srcId="{E55DD6EC-C30D-439F-8ED7-F7A2CAFBCCD7}" destId="{BBBDD445-B802-40E0-A4B8-1901955F861F}" srcOrd="1" destOrd="0" presId="urn:microsoft.com/office/officeart/2005/8/layout/orgChart1"/>
    <dgm:cxn modelId="{21EAFF18-5E09-4782-90BC-846774D5C432}" type="presParOf" srcId="{E55DD6EC-C30D-439F-8ED7-F7A2CAFBCCD7}" destId="{EDD9B243-299B-4829-B0A8-AA7F0ADDDA0B}" srcOrd="2" destOrd="0" presId="urn:microsoft.com/office/officeart/2005/8/layout/orgChart1"/>
    <dgm:cxn modelId="{50DA19F2-960D-475D-B5EF-F2D88FDD3C0B}" type="presParOf" srcId="{CAF6B308-266B-4846-976F-EDA8DA21B16B}" destId="{5DBF2F04-03B0-4CA9-B591-250523DD4B83}" srcOrd="2" destOrd="0" presId="urn:microsoft.com/office/officeart/2005/8/layout/orgChart1"/>
    <dgm:cxn modelId="{01D380CB-2C5C-4883-BD32-286601E6CB1B}" type="presParOf" srcId="{94BEA582-85CF-40B6-863B-0DBCDE470E55}" destId="{70E7CB19-4A6D-422D-A5D9-7A6A62F9D9FD}" srcOrd="2" destOrd="0" presId="urn:microsoft.com/office/officeart/2005/8/layout/orgChart1"/>
    <dgm:cxn modelId="{24009D26-F4CA-4526-AA23-E595429B6127}" type="presParOf" srcId="{94BEA582-85CF-40B6-863B-0DBCDE470E55}" destId="{98ACB306-A9E1-4800-8387-5AAABC61FF6D}" srcOrd="3" destOrd="0" presId="urn:microsoft.com/office/officeart/2005/8/layout/orgChart1"/>
    <dgm:cxn modelId="{2372EAD2-95DE-4366-A7F8-5F2D9F213B33}" type="presParOf" srcId="{98ACB306-A9E1-4800-8387-5AAABC61FF6D}" destId="{3B9EB380-961E-4513-B09A-B80F910D37E1}" srcOrd="0" destOrd="0" presId="urn:microsoft.com/office/officeart/2005/8/layout/orgChart1"/>
    <dgm:cxn modelId="{511324AF-703E-4327-94A2-A80BA47668EF}" type="presParOf" srcId="{3B9EB380-961E-4513-B09A-B80F910D37E1}" destId="{67312558-1A13-4CF1-9889-6CF65D53D797}" srcOrd="0" destOrd="0" presId="urn:microsoft.com/office/officeart/2005/8/layout/orgChart1"/>
    <dgm:cxn modelId="{ACDBCBF2-641C-49EC-98F5-366AA7675838}" type="presParOf" srcId="{3B9EB380-961E-4513-B09A-B80F910D37E1}" destId="{6D37C913-0E54-464E-9FBD-0AAB45096E15}" srcOrd="1" destOrd="0" presId="urn:microsoft.com/office/officeart/2005/8/layout/orgChart1"/>
    <dgm:cxn modelId="{830E39D2-98CC-45E1-BC36-369982026817}" type="presParOf" srcId="{98ACB306-A9E1-4800-8387-5AAABC61FF6D}" destId="{B3BBDF3A-18CF-488C-A699-0CB61F76C10F}" srcOrd="1" destOrd="0" presId="urn:microsoft.com/office/officeart/2005/8/layout/orgChart1"/>
    <dgm:cxn modelId="{A2B4E019-EB38-4A41-AA5D-58ADC47BF699}" type="presParOf" srcId="{B3BBDF3A-18CF-488C-A699-0CB61F76C10F}" destId="{4AAFE533-DC33-4973-BB20-1C81C4D03B7D}" srcOrd="0" destOrd="0" presId="urn:microsoft.com/office/officeart/2005/8/layout/orgChart1"/>
    <dgm:cxn modelId="{D7D8A7F0-A35E-4061-BBEA-7F9CDC3F465F}" type="presParOf" srcId="{B3BBDF3A-18CF-488C-A699-0CB61F76C10F}" destId="{C2A64557-6C2E-46E3-8F56-E0B8FD21193D}" srcOrd="1" destOrd="0" presId="urn:microsoft.com/office/officeart/2005/8/layout/orgChart1"/>
    <dgm:cxn modelId="{506FE314-CB7F-4035-99BB-D4492B3FC236}" type="presParOf" srcId="{C2A64557-6C2E-46E3-8F56-E0B8FD21193D}" destId="{C63AEAD7-43CC-41CE-9CE6-20A6D4485365}" srcOrd="0" destOrd="0" presId="urn:microsoft.com/office/officeart/2005/8/layout/orgChart1"/>
    <dgm:cxn modelId="{B2C480C6-FFAB-4081-8069-125883DC274E}" type="presParOf" srcId="{C63AEAD7-43CC-41CE-9CE6-20A6D4485365}" destId="{A9FB2DEF-13C5-4188-824D-4863B0DEB684}" srcOrd="0" destOrd="0" presId="urn:microsoft.com/office/officeart/2005/8/layout/orgChart1"/>
    <dgm:cxn modelId="{C37590B3-2B11-4A02-A5C4-3B18D92107FF}" type="presParOf" srcId="{C63AEAD7-43CC-41CE-9CE6-20A6D4485365}" destId="{7929EF2D-EA5C-449F-B54A-95F59338A03D}" srcOrd="1" destOrd="0" presId="urn:microsoft.com/office/officeart/2005/8/layout/orgChart1"/>
    <dgm:cxn modelId="{25F35558-0D9E-46D2-A105-6FDB7ECF0333}" type="presParOf" srcId="{C2A64557-6C2E-46E3-8F56-E0B8FD21193D}" destId="{89061443-2E5E-45E1-9039-73AAB3E16CB8}" srcOrd="1" destOrd="0" presId="urn:microsoft.com/office/officeart/2005/8/layout/orgChart1"/>
    <dgm:cxn modelId="{A0312152-48D3-4970-A650-8DAF9A1CB6C8}" type="presParOf" srcId="{C2A64557-6C2E-46E3-8F56-E0B8FD21193D}" destId="{6C87D769-4A24-42B6-9A62-F7A935AF0C78}" srcOrd="2" destOrd="0" presId="urn:microsoft.com/office/officeart/2005/8/layout/orgChart1"/>
    <dgm:cxn modelId="{0828E12D-26D0-4DD8-91CA-25E68D606E70}" type="presParOf" srcId="{B3BBDF3A-18CF-488C-A699-0CB61F76C10F}" destId="{121B23B9-B60C-4BB0-974C-68725C19C7F4}" srcOrd="2" destOrd="0" presId="urn:microsoft.com/office/officeart/2005/8/layout/orgChart1"/>
    <dgm:cxn modelId="{178E8F14-686F-41F3-9CB8-DF48DFADA228}" type="presParOf" srcId="{B3BBDF3A-18CF-488C-A699-0CB61F76C10F}" destId="{B99EA8C5-420B-455F-8E2A-86CC8C7B4826}" srcOrd="3" destOrd="0" presId="urn:microsoft.com/office/officeart/2005/8/layout/orgChart1"/>
    <dgm:cxn modelId="{B5E0B50F-F17D-4EFF-AB33-936DD2BFB904}" type="presParOf" srcId="{B99EA8C5-420B-455F-8E2A-86CC8C7B4826}" destId="{F522E0FC-B877-421A-BD44-81C8BC781B2F}" srcOrd="0" destOrd="0" presId="urn:microsoft.com/office/officeart/2005/8/layout/orgChart1"/>
    <dgm:cxn modelId="{2E92AF75-AB23-4030-ABA7-A6F7141F0ABA}" type="presParOf" srcId="{F522E0FC-B877-421A-BD44-81C8BC781B2F}" destId="{5A5AB87D-C6A9-484F-A704-6607AF383772}" srcOrd="0" destOrd="0" presId="urn:microsoft.com/office/officeart/2005/8/layout/orgChart1"/>
    <dgm:cxn modelId="{5842CF9D-CBEA-475E-BABA-9A27F2032E86}" type="presParOf" srcId="{F522E0FC-B877-421A-BD44-81C8BC781B2F}" destId="{EB5A2AB3-3A7E-4BEB-93A0-BBF2352639E9}" srcOrd="1" destOrd="0" presId="urn:microsoft.com/office/officeart/2005/8/layout/orgChart1"/>
    <dgm:cxn modelId="{8CFD310B-4BDA-434B-84A9-1F0A9F579AAE}" type="presParOf" srcId="{B99EA8C5-420B-455F-8E2A-86CC8C7B4826}" destId="{C2DDC7D0-49F9-47E0-9331-35B42CE4D50D}" srcOrd="1" destOrd="0" presId="urn:microsoft.com/office/officeart/2005/8/layout/orgChart1"/>
    <dgm:cxn modelId="{3E4EA788-E10A-424E-9C83-9CC84FB34DB9}" type="presParOf" srcId="{B99EA8C5-420B-455F-8E2A-86CC8C7B4826}" destId="{9F998146-A26A-45D3-A8F6-6F64151714F9}" srcOrd="2" destOrd="0" presId="urn:microsoft.com/office/officeart/2005/8/layout/orgChart1"/>
    <dgm:cxn modelId="{FAC3F0D3-93EE-45E2-9F6B-2CAFD1C0F8CA}" type="presParOf" srcId="{98ACB306-A9E1-4800-8387-5AAABC61FF6D}" destId="{617B9E83-5804-4154-B8A1-0ABBD2CA956A}" srcOrd="2" destOrd="0" presId="urn:microsoft.com/office/officeart/2005/8/layout/orgChart1"/>
    <dgm:cxn modelId="{30CB5F39-599A-4658-8A43-871192517354}" type="presParOf" srcId="{94BEA582-85CF-40B6-863B-0DBCDE470E55}" destId="{B9901DF3-6B10-4698-9385-62B4572BBF43}" srcOrd="4" destOrd="0" presId="urn:microsoft.com/office/officeart/2005/8/layout/orgChart1"/>
    <dgm:cxn modelId="{46972FEA-D643-4353-9B30-8BC8CFE782D4}" type="presParOf" srcId="{94BEA582-85CF-40B6-863B-0DBCDE470E55}" destId="{A7A8894F-2D64-4515-AF04-2D57CC63873F}" srcOrd="5" destOrd="0" presId="urn:microsoft.com/office/officeart/2005/8/layout/orgChart1"/>
    <dgm:cxn modelId="{B790B596-5420-4421-8F4F-4369565DF1E9}" type="presParOf" srcId="{A7A8894F-2D64-4515-AF04-2D57CC63873F}" destId="{845C1001-26B9-4BE2-8CC1-4F77A1E56E69}" srcOrd="0" destOrd="0" presId="urn:microsoft.com/office/officeart/2005/8/layout/orgChart1"/>
    <dgm:cxn modelId="{9632BF81-839B-4E74-8BEB-7C7B29658A6D}" type="presParOf" srcId="{845C1001-26B9-4BE2-8CC1-4F77A1E56E69}" destId="{B2D7C925-1A26-4849-A1E8-9B71483E8C33}" srcOrd="0" destOrd="0" presId="urn:microsoft.com/office/officeart/2005/8/layout/orgChart1"/>
    <dgm:cxn modelId="{6AC5119A-F7BA-436B-BF42-06F4635C785C}" type="presParOf" srcId="{845C1001-26B9-4BE2-8CC1-4F77A1E56E69}" destId="{80C81A44-B70B-4078-B9D0-41E2460E3155}" srcOrd="1" destOrd="0" presId="urn:microsoft.com/office/officeart/2005/8/layout/orgChart1"/>
    <dgm:cxn modelId="{E25D0276-CD0A-41E4-B195-6F8297F0C25F}" type="presParOf" srcId="{A7A8894F-2D64-4515-AF04-2D57CC63873F}" destId="{868868F2-88C3-4C51-8BB6-B8B07F462D00}" srcOrd="1" destOrd="0" presId="urn:microsoft.com/office/officeart/2005/8/layout/orgChart1"/>
    <dgm:cxn modelId="{6C595040-42CE-4092-8D6D-9859CF47BAA9}" type="presParOf" srcId="{868868F2-88C3-4C51-8BB6-B8B07F462D00}" destId="{B1C998E8-467A-426E-BDC8-4AEBC675D90E}" srcOrd="0" destOrd="0" presId="urn:microsoft.com/office/officeart/2005/8/layout/orgChart1"/>
    <dgm:cxn modelId="{68DF4AB9-8966-43CE-B63B-913645A11089}" type="presParOf" srcId="{868868F2-88C3-4C51-8BB6-B8B07F462D00}" destId="{F585C87E-F106-443A-84C4-48C16F16BE96}" srcOrd="1" destOrd="0" presId="urn:microsoft.com/office/officeart/2005/8/layout/orgChart1"/>
    <dgm:cxn modelId="{972ED172-FAA7-4CF0-8691-A0EF01E4C1C8}" type="presParOf" srcId="{F585C87E-F106-443A-84C4-48C16F16BE96}" destId="{F48A205A-7A2F-42CC-B35B-73A736112323}" srcOrd="0" destOrd="0" presId="urn:microsoft.com/office/officeart/2005/8/layout/orgChart1"/>
    <dgm:cxn modelId="{8808CDAF-8CDB-4C72-AEF6-5CEF6C54FE22}" type="presParOf" srcId="{F48A205A-7A2F-42CC-B35B-73A736112323}" destId="{1027F510-551E-49AB-932A-2D6E9CB76F63}" srcOrd="0" destOrd="0" presId="urn:microsoft.com/office/officeart/2005/8/layout/orgChart1"/>
    <dgm:cxn modelId="{E53863BE-E801-4C4A-8EEF-416C7D5912B8}" type="presParOf" srcId="{F48A205A-7A2F-42CC-B35B-73A736112323}" destId="{E7FFC68E-754F-4E49-95EB-61B4D46DFE37}" srcOrd="1" destOrd="0" presId="urn:microsoft.com/office/officeart/2005/8/layout/orgChart1"/>
    <dgm:cxn modelId="{B0ABF0C8-A333-4157-8B6E-96EC55262A43}" type="presParOf" srcId="{F585C87E-F106-443A-84C4-48C16F16BE96}" destId="{AE0490A1-B21C-4A36-B221-F9BDAB7AB3B3}" srcOrd="1" destOrd="0" presId="urn:microsoft.com/office/officeart/2005/8/layout/orgChart1"/>
    <dgm:cxn modelId="{56832132-56E8-42DC-B2F8-29C181ADDD96}" type="presParOf" srcId="{F585C87E-F106-443A-84C4-48C16F16BE96}" destId="{FB5529C0-E3DC-470D-94C2-C8A2AB3FA70F}" srcOrd="2" destOrd="0" presId="urn:microsoft.com/office/officeart/2005/8/layout/orgChart1"/>
    <dgm:cxn modelId="{8AEAFF92-E4CB-4486-A369-D28D9CD62AC9}" type="presParOf" srcId="{868868F2-88C3-4C51-8BB6-B8B07F462D00}" destId="{DEE5A203-E6FA-4868-AC02-DB63D94DC2F0}" srcOrd="2" destOrd="0" presId="urn:microsoft.com/office/officeart/2005/8/layout/orgChart1"/>
    <dgm:cxn modelId="{560B90F3-993E-4E68-9720-16D6C8EFD511}" type="presParOf" srcId="{868868F2-88C3-4C51-8BB6-B8B07F462D00}" destId="{DA05D0B2-9BEC-4937-BBBA-8FADE1721C05}" srcOrd="3" destOrd="0" presId="urn:microsoft.com/office/officeart/2005/8/layout/orgChart1"/>
    <dgm:cxn modelId="{9CA968BE-D2E4-4A15-9E43-BFD74C804A0C}" type="presParOf" srcId="{DA05D0B2-9BEC-4937-BBBA-8FADE1721C05}" destId="{3560CC93-6432-4463-8927-1C6ECC1CAA27}" srcOrd="0" destOrd="0" presId="urn:microsoft.com/office/officeart/2005/8/layout/orgChart1"/>
    <dgm:cxn modelId="{D4140B7B-5771-4D2B-8B48-ABAEA5B1CE64}" type="presParOf" srcId="{3560CC93-6432-4463-8927-1C6ECC1CAA27}" destId="{473F6ADC-9000-4989-91B8-5D50C2CA59C5}" srcOrd="0" destOrd="0" presId="urn:microsoft.com/office/officeart/2005/8/layout/orgChart1"/>
    <dgm:cxn modelId="{076B6883-8CB4-409A-8074-5659B88063BF}" type="presParOf" srcId="{3560CC93-6432-4463-8927-1C6ECC1CAA27}" destId="{3F50C793-1392-42CC-97B3-FF52A14C143C}" srcOrd="1" destOrd="0" presId="urn:microsoft.com/office/officeart/2005/8/layout/orgChart1"/>
    <dgm:cxn modelId="{6BB19618-DDA2-42C7-A383-C9086DA481BB}" type="presParOf" srcId="{DA05D0B2-9BEC-4937-BBBA-8FADE1721C05}" destId="{B81ADF6B-74AA-4CE3-BF11-038667A5837F}" srcOrd="1" destOrd="0" presId="urn:microsoft.com/office/officeart/2005/8/layout/orgChart1"/>
    <dgm:cxn modelId="{9D78B7BC-E880-40A5-9473-093A23A47DF4}" type="presParOf" srcId="{DA05D0B2-9BEC-4937-BBBA-8FADE1721C05}" destId="{2AE6BAA6-2104-49E0-BB29-14D062762BCD}" srcOrd="2" destOrd="0" presId="urn:microsoft.com/office/officeart/2005/8/layout/orgChart1"/>
    <dgm:cxn modelId="{952D765C-7A31-4CCF-93C0-65AED680D2D3}" type="presParOf" srcId="{868868F2-88C3-4C51-8BB6-B8B07F462D00}" destId="{ADE362C4-B2E9-40FA-9620-D66D1A792CC2}" srcOrd="4" destOrd="0" presId="urn:microsoft.com/office/officeart/2005/8/layout/orgChart1"/>
    <dgm:cxn modelId="{DCC282D4-C191-47E9-BF03-A2FF90581F14}" type="presParOf" srcId="{868868F2-88C3-4C51-8BB6-B8B07F462D00}" destId="{5EC97280-6416-48FC-BA91-B8CE34B84591}" srcOrd="5" destOrd="0" presId="urn:microsoft.com/office/officeart/2005/8/layout/orgChart1"/>
    <dgm:cxn modelId="{82FCECAF-5CB0-4E1F-A86B-9BD67CD56FD9}" type="presParOf" srcId="{5EC97280-6416-48FC-BA91-B8CE34B84591}" destId="{21AE2690-BCCC-44E0-A863-7A1D3122AC59}" srcOrd="0" destOrd="0" presId="urn:microsoft.com/office/officeart/2005/8/layout/orgChart1"/>
    <dgm:cxn modelId="{B47CF4D5-D54D-4636-9EEE-A68779DDAC40}" type="presParOf" srcId="{21AE2690-BCCC-44E0-A863-7A1D3122AC59}" destId="{826A415E-1D39-469D-B1BD-01A80579438A}" srcOrd="0" destOrd="0" presId="urn:microsoft.com/office/officeart/2005/8/layout/orgChart1"/>
    <dgm:cxn modelId="{F349FFB9-A09B-4DCD-A587-70D106FF992C}" type="presParOf" srcId="{21AE2690-BCCC-44E0-A863-7A1D3122AC59}" destId="{BDD777EC-908E-4719-BA5D-1F9DE9F1DCD5}" srcOrd="1" destOrd="0" presId="urn:microsoft.com/office/officeart/2005/8/layout/orgChart1"/>
    <dgm:cxn modelId="{CD9D3C0B-1216-43F6-950B-CFEEA233F184}" type="presParOf" srcId="{5EC97280-6416-48FC-BA91-B8CE34B84591}" destId="{035452DD-0222-4E3D-A075-E8BD4A2B64BC}" srcOrd="1" destOrd="0" presId="urn:microsoft.com/office/officeart/2005/8/layout/orgChart1"/>
    <dgm:cxn modelId="{42E4BAA2-2FF0-4D06-8562-D4AA6D769F47}" type="presParOf" srcId="{5EC97280-6416-48FC-BA91-B8CE34B84591}" destId="{5FB7F955-F249-467E-BEF8-F799F42BD8A4}" srcOrd="2" destOrd="0" presId="urn:microsoft.com/office/officeart/2005/8/layout/orgChart1"/>
    <dgm:cxn modelId="{FF369B72-8452-4566-AD27-6B0F15E32C22}" type="presParOf" srcId="{868868F2-88C3-4C51-8BB6-B8B07F462D00}" destId="{04164115-7FC5-4755-82BF-98E4A8D9F0C7}" srcOrd="6" destOrd="0" presId="urn:microsoft.com/office/officeart/2005/8/layout/orgChart1"/>
    <dgm:cxn modelId="{102593EC-FAD3-45A7-AE38-AF87873A504E}" type="presParOf" srcId="{868868F2-88C3-4C51-8BB6-B8B07F462D00}" destId="{29B3D377-A43A-4BD3-9C44-DC9F3F4A291E}" srcOrd="7" destOrd="0" presId="urn:microsoft.com/office/officeart/2005/8/layout/orgChart1"/>
    <dgm:cxn modelId="{0D035011-8EF0-4E38-BD78-6358C0DF8A77}" type="presParOf" srcId="{29B3D377-A43A-4BD3-9C44-DC9F3F4A291E}" destId="{B73944F4-6F1C-403D-9B6B-81D6DD489546}" srcOrd="0" destOrd="0" presId="urn:microsoft.com/office/officeart/2005/8/layout/orgChart1"/>
    <dgm:cxn modelId="{16C7E573-BBA2-42F9-9A24-9C933967884A}" type="presParOf" srcId="{B73944F4-6F1C-403D-9B6B-81D6DD489546}" destId="{D9785704-4A5D-4F8F-A130-850816692D80}" srcOrd="0" destOrd="0" presId="urn:microsoft.com/office/officeart/2005/8/layout/orgChart1"/>
    <dgm:cxn modelId="{6A576C04-C7D3-402D-9637-3833AE86D300}" type="presParOf" srcId="{B73944F4-6F1C-403D-9B6B-81D6DD489546}" destId="{D7223BFD-7353-4F6B-B5E0-4DA9C9DB7481}" srcOrd="1" destOrd="0" presId="urn:microsoft.com/office/officeart/2005/8/layout/orgChart1"/>
    <dgm:cxn modelId="{70958990-9DEA-4105-AB13-77A4DC4DE5AA}" type="presParOf" srcId="{29B3D377-A43A-4BD3-9C44-DC9F3F4A291E}" destId="{E949082D-C189-4AD1-A5A2-7D56E962A1BB}" srcOrd="1" destOrd="0" presId="urn:microsoft.com/office/officeart/2005/8/layout/orgChart1"/>
    <dgm:cxn modelId="{C6E9D53E-E5F9-4B7E-A35A-80F8BB400A90}" type="presParOf" srcId="{29B3D377-A43A-4BD3-9C44-DC9F3F4A291E}" destId="{6A7BE340-8CDA-4914-AF7F-DA0C5400C450}" srcOrd="2" destOrd="0" presId="urn:microsoft.com/office/officeart/2005/8/layout/orgChart1"/>
    <dgm:cxn modelId="{0F49286E-FFF1-46D1-ABCE-EEB531C51016}" type="presParOf" srcId="{A7A8894F-2D64-4515-AF04-2D57CC63873F}" destId="{E86C5AA7-45CE-4287-B246-9E04AAA85CAE}" srcOrd="2" destOrd="0" presId="urn:microsoft.com/office/officeart/2005/8/layout/orgChart1"/>
    <dgm:cxn modelId="{AF1AC852-9C8F-4FC8-A757-610FE9DF1402}" type="presParOf" srcId="{94BEA582-85CF-40B6-863B-0DBCDE470E55}" destId="{EFDE1B5C-F0E7-4110-8DC2-5385342C9DCB}" srcOrd="6" destOrd="0" presId="urn:microsoft.com/office/officeart/2005/8/layout/orgChart1"/>
    <dgm:cxn modelId="{79895F93-0200-44AF-9B09-AD3C3E9328B9}" type="presParOf" srcId="{94BEA582-85CF-40B6-863B-0DBCDE470E55}" destId="{1CFCF75C-AC4D-463D-BA27-E938659994AE}" srcOrd="7" destOrd="0" presId="urn:microsoft.com/office/officeart/2005/8/layout/orgChart1"/>
    <dgm:cxn modelId="{7E892E66-EF54-4481-98CB-C73552A1B6FF}" type="presParOf" srcId="{1CFCF75C-AC4D-463D-BA27-E938659994AE}" destId="{AF336C25-937A-4233-A0B2-A4F0ED27E48F}" srcOrd="0" destOrd="0" presId="urn:microsoft.com/office/officeart/2005/8/layout/orgChart1"/>
    <dgm:cxn modelId="{5F552108-AB3C-4232-AD20-0E9D3BBD7D89}" type="presParOf" srcId="{AF336C25-937A-4233-A0B2-A4F0ED27E48F}" destId="{BAC3ECF4-731A-4581-B592-47A9C2FCDCCB}" srcOrd="0" destOrd="0" presId="urn:microsoft.com/office/officeart/2005/8/layout/orgChart1"/>
    <dgm:cxn modelId="{B5CC8537-A99F-4211-8F7B-CBA4258E53AB}" type="presParOf" srcId="{AF336C25-937A-4233-A0B2-A4F0ED27E48F}" destId="{26D74840-85E6-4018-9868-688DDCF673FB}" srcOrd="1" destOrd="0" presId="urn:microsoft.com/office/officeart/2005/8/layout/orgChart1"/>
    <dgm:cxn modelId="{E54F631E-58FC-4C24-A116-24D1363F62D1}" type="presParOf" srcId="{1CFCF75C-AC4D-463D-BA27-E938659994AE}" destId="{C8E6A8CB-F37E-4951-9F58-10431004059D}" srcOrd="1" destOrd="0" presId="urn:microsoft.com/office/officeart/2005/8/layout/orgChart1"/>
    <dgm:cxn modelId="{EAC04E1C-BD8B-4F98-817A-2959F0A7A3BA}" type="presParOf" srcId="{C8E6A8CB-F37E-4951-9F58-10431004059D}" destId="{3928939B-24AE-47D5-BB69-EB7B1D87A6E3}" srcOrd="0" destOrd="0" presId="urn:microsoft.com/office/officeart/2005/8/layout/orgChart1"/>
    <dgm:cxn modelId="{761F402D-A62B-4A96-BD66-D029FE4A3903}" type="presParOf" srcId="{C8E6A8CB-F37E-4951-9F58-10431004059D}" destId="{04C6555D-7C33-4457-BE23-5E0790B983CF}" srcOrd="1" destOrd="0" presId="urn:microsoft.com/office/officeart/2005/8/layout/orgChart1"/>
    <dgm:cxn modelId="{F4407AC2-4C80-467C-B113-13DC041DA341}" type="presParOf" srcId="{04C6555D-7C33-4457-BE23-5E0790B983CF}" destId="{0C49A68E-D5F5-4DE4-9103-E7920781328A}" srcOrd="0" destOrd="0" presId="urn:microsoft.com/office/officeart/2005/8/layout/orgChart1"/>
    <dgm:cxn modelId="{9892BA3B-7786-44A8-B0EB-DC311676C0FA}" type="presParOf" srcId="{0C49A68E-D5F5-4DE4-9103-E7920781328A}" destId="{A5A933D2-FB16-4583-9440-C8A55AEE596F}" srcOrd="0" destOrd="0" presId="urn:microsoft.com/office/officeart/2005/8/layout/orgChart1"/>
    <dgm:cxn modelId="{11B458A9-909C-4399-8BBE-F04ED9D4DB98}" type="presParOf" srcId="{0C49A68E-D5F5-4DE4-9103-E7920781328A}" destId="{C68C4881-059A-4FA6-BCBD-92FF650CCD2F}" srcOrd="1" destOrd="0" presId="urn:microsoft.com/office/officeart/2005/8/layout/orgChart1"/>
    <dgm:cxn modelId="{7B83D37F-4C27-45D9-B845-2D7BA3A30E85}" type="presParOf" srcId="{04C6555D-7C33-4457-BE23-5E0790B983CF}" destId="{DC72B385-0038-4746-84CD-8BF43F2D3B8F}" srcOrd="1" destOrd="0" presId="urn:microsoft.com/office/officeart/2005/8/layout/orgChart1"/>
    <dgm:cxn modelId="{53B66A74-2EE8-4BAE-9802-91F2C9388A0F}" type="presParOf" srcId="{04C6555D-7C33-4457-BE23-5E0790B983CF}" destId="{D12F4AE0-959F-441E-BD8A-F2A5640AABE3}" srcOrd="2" destOrd="0" presId="urn:microsoft.com/office/officeart/2005/8/layout/orgChart1"/>
    <dgm:cxn modelId="{346FC190-4BA3-4AD7-AA37-C4BDEE7FA727}" type="presParOf" srcId="{C8E6A8CB-F37E-4951-9F58-10431004059D}" destId="{0EC2A4D3-9566-4B99-A319-289EF53EBBB8}" srcOrd="2" destOrd="0" presId="urn:microsoft.com/office/officeart/2005/8/layout/orgChart1"/>
    <dgm:cxn modelId="{5083E306-7037-4BB5-833D-FC4D207A2A29}" type="presParOf" srcId="{C8E6A8CB-F37E-4951-9F58-10431004059D}" destId="{27B92C11-848B-4E60-84CF-4B74C5180449}" srcOrd="3" destOrd="0" presId="urn:microsoft.com/office/officeart/2005/8/layout/orgChart1"/>
    <dgm:cxn modelId="{E1FCA66C-CB6F-4D0F-B06C-E54D5D3B4B27}" type="presParOf" srcId="{27B92C11-848B-4E60-84CF-4B74C5180449}" destId="{18D8F816-0449-4671-9BB3-1E4DC11111F9}" srcOrd="0" destOrd="0" presId="urn:microsoft.com/office/officeart/2005/8/layout/orgChart1"/>
    <dgm:cxn modelId="{E689AE6B-8213-47D4-B27D-E566A8E02C92}" type="presParOf" srcId="{18D8F816-0449-4671-9BB3-1E4DC11111F9}" destId="{106A853C-26C2-4A99-AA29-390A2B9F608A}" srcOrd="0" destOrd="0" presId="urn:microsoft.com/office/officeart/2005/8/layout/orgChart1"/>
    <dgm:cxn modelId="{3E18B8E5-B592-48A2-8839-7B4D782599FF}" type="presParOf" srcId="{18D8F816-0449-4671-9BB3-1E4DC11111F9}" destId="{F009708D-EDC5-4513-ADA9-6A594C227B04}" srcOrd="1" destOrd="0" presId="urn:microsoft.com/office/officeart/2005/8/layout/orgChart1"/>
    <dgm:cxn modelId="{2489556F-0FEF-4EA3-BDE6-4AB9920B184D}" type="presParOf" srcId="{27B92C11-848B-4E60-84CF-4B74C5180449}" destId="{2B26223B-5B81-48D7-B3B8-B72A62CF584E}" srcOrd="1" destOrd="0" presId="urn:microsoft.com/office/officeart/2005/8/layout/orgChart1"/>
    <dgm:cxn modelId="{638D51F9-8BD6-4BF0-8D58-56A5C00D7F13}" type="presParOf" srcId="{27B92C11-848B-4E60-84CF-4B74C5180449}" destId="{8DEFE32C-C33A-4F4A-B0E5-710FF3F0D319}" srcOrd="2" destOrd="0" presId="urn:microsoft.com/office/officeart/2005/8/layout/orgChart1"/>
    <dgm:cxn modelId="{AC53DB52-FBA9-4D96-B1F5-B5F3A974D5E1}" type="presParOf" srcId="{C8E6A8CB-F37E-4951-9F58-10431004059D}" destId="{99E47543-A687-4B6F-9103-5D1244ECCA79}" srcOrd="4" destOrd="0" presId="urn:microsoft.com/office/officeart/2005/8/layout/orgChart1"/>
    <dgm:cxn modelId="{53BB88AF-1647-44F7-831A-9BD89E75D815}" type="presParOf" srcId="{C8E6A8CB-F37E-4951-9F58-10431004059D}" destId="{C8900B3A-F87D-40B4-A429-95C11880384C}" srcOrd="5" destOrd="0" presId="urn:microsoft.com/office/officeart/2005/8/layout/orgChart1"/>
    <dgm:cxn modelId="{B1553E92-04F4-4BD5-BF42-C945C077613B}" type="presParOf" srcId="{C8900B3A-F87D-40B4-A429-95C11880384C}" destId="{5AADDBF3-2FFD-4C46-9043-4BBC7D5615F5}" srcOrd="0" destOrd="0" presId="urn:microsoft.com/office/officeart/2005/8/layout/orgChart1"/>
    <dgm:cxn modelId="{BCD587D2-5024-4667-ADD6-2C15878C2BF2}" type="presParOf" srcId="{5AADDBF3-2FFD-4C46-9043-4BBC7D5615F5}" destId="{12144655-BAEA-4A5A-8717-7F3466EF54A6}" srcOrd="0" destOrd="0" presId="urn:microsoft.com/office/officeart/2005/8/layout/orgChart1"/>
    <dgm:cxn modelId="{4C3FF7A5-FA7D-4856-889F-EBC2EB2DCEF1}" type="presParOf" srcId="{5AADDBF3-2FFD-4C46-9043-4BBC7D5615F5}" destId="{6B799B31-34BB-41FD-B30E-9E43B1FF64D5}" srcOrd="1" destOrd="0" presId="urn:microsoft.com/office/officeart/2005/8/layout/orgChart1"/>
    <dgm:cxn modelId="{8AD4EE1E-8BB3-42DB-AD8B-88D30B6B848A}" type="presParOf" srcId="{C8900B3A-F87D-40B4-A429-95C11880384C}" destId="{DFA86B9B-10B8-4113-9DC4-8D47C85F84DE}" srcOrd="1" destOrd="0" presId="urn:microsoft.com/office/officeart/2005/8/layout/orgChart1"/>
    <dgm:cxn modelId="{B892B731-9128-4A0E-B2E9-E632BA7B068E}" type="presParOf" srcId="{C8900B3A-F87D-40B4-A429-95C11880384C}" destId="{B627D568-3080-4DD4-BCE7-F2907B2FA10B}" srcOrd="2" destOrd="0" presId="urn:microsoft.com/office/officeart/2005/8/layout/orgChart1"/>
    <dgm:cxn modelId="{F9C4D9E9-E305-48D8-AB35-20458A659903}" type="presParOf" srcId="{C8E6A8CB-F37E-4951-9F58-10431004059D}" destId="{133F5EF2-521F-4C8B-BC20-299FBF92129A}" srcOrd="6" destOrd="0" presId="urn:microsoft.com/office/officeart/2005/8/layout/orgChart1"/>
    <dgm:cxn modelId="{B0584C7E-BE19-4F9C-AA75-EE46E977E57B}" type="presParOf" srcId="{C8E6A8CB-F37E-4951-9F58-10431004059D}" destId="{5A971916-B745-447C-ACD4-672DFB45BB76}" srcOrd="7" destOrd="0" presId="urn:microsoft.com/office/officeart/2005/8/layout/orgChart1"/>
    <dgm:cxn modelId="{FBFF3E78-F213-48D3-B6C1-9FCF47F5D415}" type="presParOf" srcId="{5A971916-B745-447C-ACD4-672DFB45BB76}" destId="{7AABE77C-336E-4C37-A6D5-3C780411D464}" srcOrd="0" destOrd="0" presId="urn:microsoft.com/office/officeart/2005/8/layout/orgChart1"/>
    <dgm:cxn modelId="{E3B9A83F-79D0-41C4-8F18-07314C7C84A0}" type="presParOf" srcId="{7AABE77C-336E-4C37-A6D5-3C780411D464}" destId="{335F4EFA-A6FC-4E32-8309-A75DF3D05514}" srcOrd="0" destOrd="0" presId="urn:microsoft.com/office/officeart/2005/8/layout/orgChart1"/>
    <dgm:cxn modelId="{D8A61F1D-AB7C-4F4B-95E8-9A4FFF1D2A9A}" type="presParOf" srcId="{7AABE77C-336E-4C37-A6D5-3C780411D464}" destId="{874D263C-ACAF-4808-8013-0B0EC1536B04}" srcOrd="1" destOrd="0" presId="urn:microsoft.com/office/officeart/2005/8/layout/orgChart1"/>
    <dgm:cxn modelId="{AC290361-5FD9-4265-9E2F-818A3371BC87}" type="presParOf" srcId="{5A971916-B745-447C-ACD4-672DFB45BB76}" destId="{9B99E834-23F3-43FD-95AC-F8F2DA599E24}" srcOrd="1" destOrd="0" presId="urn:microsoft.com/office/officeart/2005/8/layout/orgChart1"/>
    <dgm:cxn modelId="{A2F45926-7738-44C8-BA7A-32D3FC78609B}" type="presParOf" srcId="{5A971916-B745-447C-ACD4-672DFB45BB76}" destId="{CAB2395E-FA12-47E7-A6FC-8904169E59DB}" srcOrd="2" destOrd="0" presId="urn:microsoft.com/office/officeart/2005/8/layout/orgChart1"/>
    <dgm:cxn modelId="{9C10E1D7-1ED9-47BB-B319-4099FC93424B}" type="presParOf" srcId="{C8E6A8CB-F37E-4951-9F58-10431004059D}" destId="{4E161AC6-A511-4EF5-833E-B1DE815CADB1}" srcOrd="8" destOrd="0" presId="urn:microsoft.com/office/officeart/2005/8/layout/orgChart1"/>
    <dgm:cxn modelId="{AFF081A8-104D-402A-BF54-3589664BAAC1}" type="presParOf" srcId="{C8E6A8CB-F37E-4951-9F58-10431004059D}" destId="{BCBEE2EE-493C-4152-B4BF-54FA6CC8F89B}" srcOrd="9" destOrd="0" presId="urn:microsoft.com/office/officeart/2005/8/layout/orgChart1"/>
    <dgm:cxn modelId="{E41FD95C-06AF-4EC2-B611-A9976D116409}" type="presParOf" srcId="{BCBEE2EE-493C-4152-B4BF-54FA6CC8F89B}" destId="{DDA7CBC1-5DB9-4578-963F-0F87A1D54CEB}" srcOrd="0" destOrd="0" presId="urn:microsoft.com/office/officeart/2005/8/layout/orgChart1"/>
    <dgm:cxn modelId="{DA2508AF-D8A5-4A88-97C5-04E734A48411}" type="presParOf" srcId="{DDA7CBC1-5DB9-4578-963F-0F87A1D54CEB}" destId="{086D1169-99E6-44BE-B64C-8611A1EC5A61}" srcOrd="0" destOrd="0" presId="urn:microsoft.com/office/officeart/2005/8/layout/orgChart1"/>
    <dgm:cxn modelId="{17104406-6726-4AE0-8391-2FE2A4A0DA31}" type="presParOf" srcId="{DDA7CBC1-5DB9-4578-963F-0F87A1D54CEB}" destId="{38EBDB95-6FD7-4265-8E8E-7F2EAA204112}" srcOrd="1" destOrd="0" presId="urn:microsoft.com/office/officeart/2005/8/layout/orgChart1"/>
    <dgm:cxn modelId="{92F83FBA-576B-4477-B3E5-3EFF60E5B87A}" type="presParOf" srcId="{BCBEE2EE-493C-4152-B4BF-54FA6CC8F89B}" destId="{ADD0180F-7C05-49E6-993A-CB9B0DA13EE1}" srcOrd="1" destOrd="0" presId="urn:microsoft.com/office/officeart/2005/8/layout/orgChart1"/>
    <dgm:cxn modelId="{404285BA-461F-40A6-9AD4-573022361C23}" type="presParOf" srcId="{BCBEE2EE-493C-4152-B4BF-54FA6CC8F89B}" destId="{B5F59C7E-2AE8-49E2-B9F7-D48A964B3E76}" srcOrd="2" destOrd="0" presId="urn:microsoft.com/office/officeart/2005/8/layout/orgChart1"/>
    <dgm:cxn modelId="{F45929A7-80B1-447E-B010-D411007BBA9A}" type="presParOf" srcId="{C8E6A8CB-F37E-4951-9F58-10431004059D}" destId="{21B27883-FFCE-485C-BE9B-52BD05EF3E5A}" srcOrd="10" destOrd="0" presId="urn:microsoft.com/office/officeart/2005/8/layout/orgChart1"/>
    <dgm:cxn modelId="{E9615AE7-A92E-478B-B980-75328F8C09E1}" type="presParOf" srcId="{C8E6A8CB-F37E-4951-9F58-10431004059D}" destId="{95AB86F6-E396-45B1-A37B-24628FB397BB}" srcOrd="11" destOrd="0" presId="urn:microsoft.com/office/officeart/2005/8/layout/orgChart1"/>
    <dgm:cxn modelId="{D4448B8F-6268-4BC0-B321-138BF06E05D9}" type="presParOf" srcId="{95AB86F6-E396-45B1-A37B-24628FB397BB}" destId="{4DD619E1-2F56-4ADF-B5C3-E58DAC12F156}" srcOrd="0" destOrd="0" presId="urn:microsoft.com/office/officeart/2005/8/layout/orgChart1"/>
    <dgm:cxn modelId="{B709D28F-6D66-4506-B9EC-ED44735A64EC}" type="presParOf" srcId="{4DD619E1-2F56-4ADF-B5C3-E58DAC12F156}" destId="{14457EA8-7C5D-4D80-94A2-3CD956E029BF}" srcOrd="0" destOrd="0" presId="urn:microsoft.com/office/officeart/2005/8/layout/orgChart1"/>
    <dgm:cxn modelId="{078A2A11-351C-401D-8968-EE9400E08087}" type="presParOf" srcId="{4DD619E1-2F56-4ADF-B5C3-E58DAC12F156}" destId="{63F336DB-ACA0-4199-AB0E-F6E9FE49154C}" srcOrd="1" destOrd="0" presId="urn:microsoft.com/office/officeart/2005/8/layout/orgChart1"/>
    <dgm:cxn modelId="{5FF31C73-9970-44F3-BA40-5E9666638AC2}" type="presParOf" srcId="{95AB86F6-E396-45B1-A37B-24628FB397BB}" destId="{7FAE587D-4497-4D5A-951D-158FDA733A19}" srcOrd="1" destOrd="0" presId="urn:microsoft.com/office/officeart/2005/8/layout/orgChart1"/>
    <dgm:cxn modelId="{0D6BF4F4-5B80-4EBD-B41C-4DE8101D647B}" type="presParOf" srcId="{95AB86F6-E396-45B1-A37B-24628FB397BB}" destId="{EAD3E9A9-BD9E-4352-9CC9-CC9B590FF84E}" srcOrd="2" destOrd="0" presId="urn:microsoft.com/office/officeart/2005/8/layout/orgChart1"/>
    <dgm:cxn modelId="{E1C70C2D-C669-4157-9A53-3E218F344D8D}" type="presParOf" srcId="{1CFCF75C-AC4D-463D-BA27-E938659994AE}" destId="{1C29F757-723F-4C15-A93A-F1BD0D54BC4D}" srcOrd="2" destOrd="0" presId="urn:microsoft.com/office/officeart/2005/8/layout/orgChart1"/>
    <dgm:cxn modelId="{25E11FA6-46F8-44C7-96BE-DD0DF7FF9F0C}" type="presParOf" srcId="{94BEA582-85CF-40B6-863B-0DBCDE470E55}" destId="{5017E8D8-F5A9-41CB-846A-2891365493CD}" srcOrd="8" destOrd="0" presId="urn:microsoft.com/office/officeart/2005/8/layout/orgChart1"/>
    <dgm:cxn modelId="{8941EBEC-008C-42F3-91AD-396A3E6E1581}" type="presParOf" srcId="{94BEA582-85CF-40B6-863B-0DBCDE470E55}" destId="{8BE4A766-6523-4ACA-8A70-D9696BAEC217}" srcOrd="9" destOrd="0" presId="urn:microsoft.com/office/officeart/2005/8/layout/orgChart1"/>
    <dgm:cxn modelId="{0CF8F304-08A9-477A-AB78-CA75A4A75939}" type="presParOf" srcId="{8BE4A766-6523-4ACA-8A70-D9696BAEC217}" destId="{52EC873B-2334-4769-AC30-770BEEF47623}" srcOrd="0" destOrd="0" presId="urn:microsoft.com/office/officeart/2005/8/layout/orgChart1"/>
    <dgm:cxn modelId="{2FB56508-B1EA-4789-81F9-A72A948E08D5}" type="presParOf" srcId="{52EC873B-2334-4769-AC30-770BEEF47623}" destId="{A3066DA0-E387-4BFD-804C-51B373B276C2}" srcOrd="0" destOrd="0" presId="urn:microsoft.com/office/officeart/2005/8/layout/orgChart1"/>
    <dgm:cxn modelId="{9B2EC2F1-69EC-46AC-8BF1-43705500CBEE}" type="presParOf" srcId="{52EC873B-2334-4769-AC30-770BEEF47623}" destId="{9159C3FB-18DE-4E43-8709-5D226A6C2D29}" srcOrd="1" destOrd="0" presId="urn:microsoft.com/office/officeart/2005/8/layout/orgChart1"/>
    <dgm:cxn modelId="{B61530E7-006F-4EBA-8CA9-3588D717C3E8}" type="presParOf" srcId="{8BE4A766-6523-4ACA-8A70-D9696BAEC217}" destId="{442B8002-6BDA-43E4-BF4C-8CA99E719775}" srcOrd="1" destOrd="0" presId="urn:microsoft.com/office/officeart/2005/8/layout/orgChart1"/>
    <dgm:cxn modelId="{F4FCBC19-EF71-4D49-89C1-965A73DFDEE0}" type="presParOf" srcId="{442B8002-6BDA-43E4-BF4C-8CA99E719775}" destId="{437027F5-080E-4DE1-BC4F-694D070F1EF5}" srcOrd="0" destOrd="0" presId="urn:microsoft.com/office/officeart/2005/8/layout/orgChart1"/>
    <dgm:cxn modelId="{2AF6AEF1-6AEC-4284-BEB1-509E6DFC32A6}" type="presParOf" srcId="{442B8002-6BDA-43E4-BF4C-8CA99E719775}" destId="{7B223A99-41E8-4FF7-A818-2E611688EDE2}" srcOrd="1" destOrd="0" presId="urn:microsoft.com/office/officeart/2005/8/layout/orgChart1"/>
    <dgm:cxn modelId="{0BCA09CD-5763-413E-A86A-4C722A6DB8B1}" type="presParOf" srcId="{7B223A99-41E8-4FF7-A818-2E611688EDE2}" destId="{1833A4B8-DE5B-4EC0-A5DB-34D1CD800AA4}" srcOrd="0" destOrd="0" presId="urn:microsoft.com/office/officeart/2005/8/layout/orgChart1"/>
    <dgm:cxn modelId="{74ED93C9-E67F-4B51-B4B8-836A39FB5B52}" type="presParOf" srcId="{1833A4B8-DE5B-4EC0-A5DB-34D1CD800AA4}" destId="{3B998ABD-4600-4C95-B559-E62DC99C00C0}" srcOrd="0" destOrd="0" presId="urn:microsoft.com/office/officeart/2005/8/layout/orgChart1"/>
    <dgm:cxn modelId="{2B37B36F-4CCD-4921-97BC-454976A26696}" type="presParOf" srcId="{1833A4B8-DE5B-4EC0-A5DB-34D1CD800AA4}" destId="{D1E7CB8C-125B-465B-BC65-B21AEE9F5BB0}" srcOrd="1" destOrd="0" presId="urn:microsoft.com/office/officeart/2005/8/layout/orgChart1"/>
    <dgm:cxn modelId="{7DE2F7A1-2595-4A06-99C5-EDEF4A4E5D1C}" type="presParOf" srcId="{7B223A99-41E8-4FF7-A818-2E611688EDE2}" destId="{4480614C-41DA-413D-B653-F8832003DD25}" srcOrd="1" destOrd="0" presId="urn:microsoft.com/office/officeart/2005/8/layout/orgChart1"/>
    <dgm:cxn modelId="{5007C0B8-9422-42F9-8BD0-4DC4AC639346}" type="presParOf" srcId="{7B223A99-41E8-4FF7-A818-2E611688EDE2}" destId="{05E2B347-581A-42D4-B130-1416286CC534}" srcOrd="2" destOrd="0" presId="urn:microsoft.com/office/officeart/2005/8/layout/orgChart1"/>
    <dgm:cxn modelId="{FD46CBF0-D1DA-4385-8635-ABA88A4A3849}" type="presParOf" srcId="{442B8002-6BDA-43E4-BF4C-8CA99E719775}" destId="{B1B1F6F1-4D3C-4B3E-951A-AA8F8875EB11}" srcOrd="2" destOrd="0" presId="urn:microsoft.com/office/officeart/2005/8/layout/orgChart1"/>
    <dgm:cxn modelId="{A4C7F356-8008-499B-B07C-D98CBBA84718}" type="presParOf" srcId="{442B8002-6BDA-43E4-BF4C-8CA99E719775}" destId="{F4479AAD-EC5D-4D52-89FD-1F9DA7DA7B23}" srcOrd="3" destOrd="0" presId="urn:microsoft.com/office/officeart/2005/8/layout/orgChart1"/>
    <dgm:cxn modelId="{E3879859-F99F-4E33-A352-57D099DC64AE}" type="presParOf" srcId="{F4479AAD-EC5D-4D52-89FD-1F9DA7DA7B23}" destId="{AE63DA05-FDBF-4B8D-A086-B091A1F886AD}" srcOrd="0" destOrd="0" presId="urn:microsoft.com/office/officeart/2005/8/layout/orgChart1"/>
    <dgm:cxn modelId="{C4563CD7-6553-4F58-984E-8D35C892715A}" type="presParOf" srcId="{AE63DA05-FDBF-4B8D-A086-B091A1F886AD}" destId="{E96C09E3-599B-422A-8504-0B5C2B5B34A6}" srcOrd="0" destOrd="0" presId="urn:microsoft.com/office/officeart/2005/8/layout/orgChart1"/>
    <dgm:cxn modelId="{D1DA33CF-1135-4900-82BC-0358CF03F493}" type="presParOf" srcId="{AE63DA05-FDBF-4B8D-A086-B091A1F886AD}" destId="{18673633-0F71-4A18-8A00-897B36A2672A}" srcOrd="1" destOrd="0" presId="urn:microsoft.com/office/officeart/2005/8/layout/orgChart1"/>
    <dgm:cxn modelId="{9473E287-4FE0-458E-A04E-016BF4A5477B}" type="presParOf" srcId="{F4479AAD-EC5D-4D52-89FD-1F9DA7DA7B23}" destId="{A7A8860E-1AE3-413C-8F52-4A4B6A1D0BAC}" srcOrd="1" destOrd="0" presId="urn:microsoft.com/office/officeart/2005/8/layout/orgChart1"/>
    <dgm:cxn modelId="{3B98C016-6D00-4504-A231-397D0FC6A9FB}" type="presParOf" srcId="{F4479AAD-EC5D-4D52-89FD-1F9DA7DA7B23}" destId="{2FD214A9-405C-40A3-B188-FC955477CEC5}" srcOrd="2" destOrd="0" presId="urn:microsoft.com/office/officeart/2005/8/layout/orgChart1"/>
    <dgm:cxn modelId="{C4A53D6C-3D7B-4153-955A-A194C7A52FC7}" type="presParOf" srcId="{442B8002-6BDA-43E4-BF4C-8CA99E719775}" destId="{E9FE403A-5D2C-4DD6-96F1-13C242A7638E}" srcOrd="4" destOrd="0" presId="urn:microsoft.com/office/officeart/2005/8/layout/orgChart1"/>
    <dgm:cxn modelId="{4D8F8603-02F5-4B3C-A8B7-020BE155CADA}" type="presParOf" srcId="{442B8002-6BDA-43E4-BF4C-8CA99E719775}" destId="{8C4E1EA6-784D-46C7-9CAD-74CB6BDA78F4}" srcOrd="5" destOrd="0" presId="urn:microsoft.com/office/officeart/2005/8/layout/orgChart1"/>
    <dgm:cxn modelId="{C252BFFD-0670-45C4-A01A-325BC9A38FBB}" type="presParOf" srcId="{8C4E1EA6-784D-46C7-9CAD-74CB6BDA78F4}" destId="{C745112E-00A6-45D4-B755-24B803B3F95D}" srcOrd="0" destOrd="0" presId="urn:microsoft.com/office/officeart/2005/8/layout/orgChart1"/>
    <dgm:cxn modelId="{3BE673B9-D7E7-486F-A55F-D3B3F8363372}" type="presParOf" srcId="{C745112E-00A6-45D4-B755-24B803B3F95D}" destId="{4974731D-D5CA-4D4C-AF3C-F3554D030290}" srcOrd="0" destOrd="0" presId="urn:microsoft.com/office/officeart/2005/8/layout/orgChart1"/>
    <dgm:cxn modelId="{B138C911-3545-4F1D-B13A-A002C2E5BA19}" type="presParOf" srcId="{C745112E-00A6-45D4-B755-24B803B3F95D}" destId="{DD5A3BB2-A136-40A3-909F-96606C7EC7EE}" srcOrd="1" destOrd="0" presId="urn:microsoft.com/office/officeart/2005/8/layout/orgChart1"/>
    <dgm:cxn modelId="{1EAD0130-6295-484B-B12C-8844D516ECEB}" type="presParOf" srcId="{8C4E1EA6-784D-46C7-9CAD-74CB6BDA78F4}" destId="{9E23F353-B71B-440D-ADE8-583217431423}" srcOrd="1" destOrd="0" presId="urn:microsoft.com/office/officeart/2005/8/layout/orgChart1"/>
    <dgm:cxn modelId="{DB506840-6DE9-4968-929F-1A9A302FD425}" type="presParOf" srcId="{8C4E1EA6-784D-46C7-9CAD-74CB6BDA78F4}" destId="{2EEA7D9B-3FE8-4287-98D6-90728DC3566A}" srcOrd="2" destOrd="0" presId="urn:microsoft.com/office/officeart/2005/8/layout/orgChart1"/>
    <dgm:cxn modelId="{5E71F722-DA38-4DE4-92EF-EDE8B20B0B9E}" type="presParOf" srcId="{442B8002-6BDA-43E4-BF4C-8CA99E719775}" destId="{AA53651C-32CE-4D23-B7FA-EF58B00E9993}" srcOrd="6" destOrd="0" presId="urn:microsoft.com/office/officeart/2005/8/layout/orgChart1"/>
    <dgm:cxn modelId="{4CF12DAA-893A-4551-9A5A-2EE41409EB70}" type="presParOf" srcId="{442B8002-6BDA-43E4-BF4C-8CA99E719775}" destId="{B8F41E7F-819B-4235-9BD6-FF25B05E1074}" srcOrd="7" destOrd="0" presId="urn:microsoft.com/office/officeart/2005/8/layout/orgChart1"/>
    <dgm:cxn modelId="{6B90680E-A542-4714-B652-2457830339B6}" type="presParOf" srcId="{B8F41E7F-819B-4235-9BD6-FF25B05E1074}" destId="{293E9F34-3ED4-4B3F-8FA9-6620F2B64FC3}" srcOrd="0" destOrd="0" presId="urn:microsoft.com/office/officeart/2005/8/layout/orgChart1"/>
    <dgm:cxn modelId="{4EED574D-081E-43E7-8ACF-17D405847619}" type="presParOf" srcId="{293E9F34-3ED4-4B3F-8FA9-6620F2B64FC3}" destId="{C366BD0C-14A2-4F60-96FA-2A2322D18121}" srcOrd="0" destOrd="0" presId="urn:microsoft.com/office/officeart/2005/8/layout/orgChart1"/>
    <dgm:cxn modelId="{D5B98540-DE4B-4369-972B-733943072921}" type="presParOf" srcId="{293E9F34-3ED4-4B3F-8FA9-6620F2B64FC3}" destId="{897B6A6F-1762-45BE-9B77-04552EEF8270}" srcOrd="1" destOrd="0" presId="urn:microsoft.com/office/officeart/2005/8/layout/orgChart1"/>
    <dgm:cxn modelId="{8CFE2B20-4BE0-43CF-B84A-29D668F48CDB}" type="presParOf" srcId="{B8F41E7F-819B-4235-9BD6-FF25B05E1074}" destId="{35AA8955-04E8-46FB-B5A0-8A43EC8F56FE}" srcOrd="1" destOrd="0" presId="urn:microsoft.com/office/officeart/2005/8/layout/orgChart1"/>
    <dgm:cxn modelId="{120A3CF1-F5B4-4047-919F-195316066660}" type="presParOf" srcId="{B8F41E7F-819B-4235-9BD6-FF25B05E1074}" destId="{CB756523-6006-4507-9D94-0C3521B14707}" srcOrd="2" destOrd="0" presId="urn:microsoft.com/office/officeart/2005/8/layout/orgChart1"/>
    <dgm:cxn modelId="{53B082E7-1E65-4ADA-8BDC-738E32377F46}" type="presParOf" srcId="{442B8002-6BDA-43E4-BF4C-8CA99E719775}" destId="{D173D94F-C551-4956-8343-472502DA650D}" srcOrd="8" destOrd="0" presId="urn:microsoft.com/office/officeart/2005/8/layout/orgChart1"/>
    <dgm:cxn modelId="{203E891E-22E9-439A-8CD4-E7A1BB501838}" type="presParOf" srcId="{442B8002-6BDA-43E4-BF4C-8CA99E719775}" destId="{7887454C-3524-4BCC-9B7E-4E6717F9C83E}" srcOrd="9" destOrd="0" presId="urn:microsoft.com/office/officeart/2005/8/layout/orgChart1"/>
    <dgm:cxn modelId="{D15F6970-B5FA-447F-B434-CA8D16ECA8A7}" type="presParOf" srcId="{7887454C-3524-4BCC-9B7E-4E6717F9C83E}" destId="{13809DD4-7953-4E4B-A582-87D41489C8DB}" srcOrd="0" destOrd="0" presId="urn:microsoft.com/office/officeart/2005/8/layout/orgChart1"/>
    <dgm:cxn modelId="{98F5F547-20C4-4454-B071-25AF6AB4CD70}" type="presParOf" srcId="{13809DD4-7953-4E4B-A582-87D41489C8DB}" destId="{3CD2216D-09DF-4102-9B0D-7EE5858CBFE5}" srcOrd="0" destOrd="0" presId="urn:microsoft.com/office/officeart/2005/8/layout/orgChart1"/>
    <dgm:cxn modelId="{3C9A703D-AB91-442B-A17B-95ED43A47622}" type="presParOf" srcId="{13809DD4-7953-4E4B-A582-87D41489C8DB}" destId="{0900AD58-82AB-4C82-A590-0EC1A5023854}" srcOrd="1" destOrd="0" presId="urn:microsoft.com/office/officeart/2005/8/layout/orgChart1"/>
    <dgm:cxn modelId="{549F68A0-652D-44FB-8142-39937A201EA4}" type="presParOf" srcId="{7887454C-3524-4BCC-9B7E-4E6717F9C83E}" destId="{4C25D5AB-ECE3-4E7C-AB82-5E5B75450C19}" srcOrd="1" destOrd="0" presId="urn:microsoft.com/office/officeart/2005/8/layout/orgChart1"/>
    <dgm:cxn modelId="{063C18BC-5A9E-4D69-A354-5657C20EA58D}" type="presParOf" srcId="{7887454C-3524-4BCC-9B7E-4E6717F9C83E}" destId="{BB5D10B1-CD6E-4F14-B0BA-EC5A24461A8E}" srcOrd="2" destOrd="0" presId="urn:microsoft.com/office/officeart/2005/8/layout/orgChart1"/>
    <dgm:cxn modelId="{ECD053B5-056D-4F20-8407-CABBA7D64F74}" type="presParOf" srcId="{8BE4A766-6523-4ACA-8A70-D9696BAEC217}" destId="{6C2A91D2-A8B6-4466-A200-D43F58ADF917}" srcOrd="2" destOrd="0" presId="urn:microsoft.com/office/officeart/2005/8/layout/orgChart1"/>
    <dgm:cxn modelId="{AFA13AF8-C4EC-429C-8007-F16C413254D2}" type="presParOf" srcId="{94BEA582-85CF-40B6-863B-0DBCDE470E55}" destId="{FEC5D6E3-6985-48A5-826F-9C5E1A3C6570}" srcOrd="10" destOrd="0" presId="urn:microsoft.com/office/officeart/2005/8/layout/orgChart1"/>
    <dgm:cxn modelId="{173AA07C-A8ED-44A9-8585-D88D4E5AC0C7}" type="presParOf" srcId="{94BEA582-85CF-40B6-863B-0DBCDE470E55}" destId="{6783315F-5004-4EDD-8256-4D543BF928FC}" srcOrd="11" destOrd="0" presId="urn:microsoft.com/office/officeart/2005/8/layout/orgChart1"/>
    <dgm:cxn modelId="{EAC602C8-5078-41CC-85EE-62773007B90F}" type="presParOf" srcId="{6783315F-5004-4EDD-8256-4D543BF928FC}" destId="{67C466C0-CA6F-4BFD-91E6-AF7F3C6A3E4F}" srcOrd="0" destOrd="0" presId="urn:microsoft.com/office/officeart/2005/8/layout/orgChart1"/>
    <dgm:cxn modelId="{BF10F4CF-BBD1-49FA-9FAE-245107582C2D}" type="presParOf" srcId="{67C466C0-CA6F-4BFD-91E6-AF7F3C6A3E4F}" destId="{A55C0039-F0DE-4ACC-9693-3CF1C6925ABF}" srcOrd="0" destOrd="0" presId="urn:microsoft.com/office/officeart/2005/8/layout/orgChart1"/>
    <dgm:cxn modelId="{BF82803D-69E2-4386-A546-14055FB1B143}" type="presParOf" srcId="{67C466C0-CA6F-4BFD-91E6-AF7F3C6A3E4F}" destId="{E24F4CF8-3552-4E25-A13D-95CB0ED4FF1B}" srcOrd="1" destOrd="0" presId="urn:microsoft.com/office/officeart/2005/8/layout/orgChart1"/>
    <dgm:cxn modelId="{E0259C5E-9234-4630-B977-97333D9180B7}" type="presParOf" srcId="{6783315F-5004-4EDD-8256-4D543BF928FC}" destId="{74D44384-18E1-4BC0-AD13-041AE209D0B4}" srcOrd="1" destOrd="0" presId="urn:microsoft.com/office/officeart/2005/8/layout/orgChart1"/>
    <dgm:cxn modelId="{E3B48829-1CD7-4F58-BD6E-4DD6E6E92897}" type="presParOf" srcId="{74D44384-18E1-4BC0-AD13-041AE209D0B4}" destId="{1C57CF9A-DDD7-4462-B8FA-107FFD9387DF}" srcOrd="0" destOrd="0" presId="urn:microsoft.com/office/officeart/2005/8/layout/orgChart1"/>
    <dgm:cxn modelId="{102B03A6-019E-429A-AF59-01DBE10E433A}" type="presParOf" srcId="{74D44384-18E1-4BC0-AD13-041AE209D0B4}" destId="{11D527CD-BC19-479D-97D9-ACEBACBAD7A6}" srcOrd="1" destOrd="0" presId="urn:microsoft.com/office/officeart/2005/8/layout/orgChart1"/>
    <dgm:cxn modelId="{20273EA0-C7F4-4E64-BF32-EF61E5352CE9}" type="presParOf" srcId="{11D527CD-BC19-479D-97D9-ACEBACBAD7A6}" destId="{F62A9E3B-9FB2-4D2C-A735-8727D04A0706}" srcOrd="0" destOrd="0" presId="urn:microsoft.com/office/officeart/2005/8/layout/orgChart1"/>
    <dgm:cxn modelId="{F8D5695C-8484-4A9C-A548-9D68C61E40F6}" type="presParOf" srcId="{F62A9E3B-9FB2-4D2C-A735-8727D04A0706}" destId="{18A22B6E-CBC9-4AE1-BD05-E6D312096C6E}" srcOrd="0" destOrd="0" presId="urn:microsoft.com/office/officeart/2005/8/layout/orgChart1"/>
    <dgm:cxn modelId="{0D2C2A02-DDCD-4B26-8F47-94FE62DCFCFE}" type="presParOf" srcId="{F62A9E3B-9FB2-4D2C-A735-8727D04A0706}" destId="{D21876C5-4391-4FFF-9CE5-6F3E6318B164}" srcOrd="1" destOrd="0" presId="urn:microsoft.com/office/officeart/2005/8/layout/orgChart1"/>
    <dgm:cxn modelId="{7B400F2B-7E81-45B6-AF1A-38A41B154F02}" type="presParOf" srcId="{11D527CD-BC19-479D-97D9-ACEBACBAD7A6}" destId="{0BF556F5-A731-48AB-9B37-49841E87F664}" srcOrd="1" destOrd="0" presId="urn:microsoft.com/office/officeart/2005/8/layout/orgChart1"/>
    <dgm:cxn modelId="{3380C707-0749-4416-98F2-6685B248A7E7}" type="presParOf" srcId="{11D527CD-BC19-479D-97D9-ACEBACBAD7A6}" destId="{6A518FE0-57D2-47DE-B6FA-E356A7356A5D}" srcOrd="2" destOrd="0" presId="urn:microsoft.com/office/officeart/2005/8/layout/orgChart1"/>
    <dgm:cxn modelId="{4FA99881-4E9A-4808-BEBD-EAE88DA53421}" type="presParOf" srcId="{74D44384-18E1-4BC0-AD13-041AE209D0B4}" destId="{30E69C26-0D8F-43C2-AA9C-0057AA2CF115}" srcOrd="2" destOrd="0" presId="urn:microsoft.com/office/officeart/2005/8/layout/orgChart1"/>
    <dgm:cxn modelId="{07047730-C576-4B98-B69A-106C92A090DA}" type="presParOf" srcId="{74D44384-18E1-4BC0-AD13-041AE209D0B4}" destId="{2D404E4B-2175-47DF-81A9-397658EEC1B3}" srcOrd="3" destOrd="0" presId="urn:microsoft.com/office/officeart/2005/8/layout/orgChart1"/>
    <dgm:cxn modelId="{BB66B050-C066-454E-B946-10CAD38F43D7}" type="presParOf" srcId="{2D404E4B-2175-47DF-81A9-397658EEC1B3}" destId="{885A5344-7CF9-4163-AE9D-8E27793F7992}" srcOrd="0" destOrd="0" presId="urn:microsoft.com/office/officeart/2005/8/layout/orgChart1"/>
    <dgm:cxn modelId="{209EF511-CB41-4137-A4C9-C1696E75B7CC}" type="presParOf" srcId="{885A5344-7CF9-4163-AE9D-8E27793F7992}" destId="{AAC39D3D-359B-4AA4-9E82-B2C3B2DA7A5B}" srcOrd="0" destOrd="0" presId="urn:microsoft.com/office/officeart/2005/8/layout/orgChart1"/>
    <dgm:cxn modelId="{9785C5A3-7C0A-4D40-936C-FFB5D12A660C}" type="presParOf" srcId="{885A5344-7CF9-4163-AE9D-8E27793F7992}" destId="{E7CC8B7A-524B-41F0-83A0-8E1A1CA0C963}" srcOrd="1" destOrd="0" presId="urn:microsoft.com/office/officeart/2005/8/layout/orgChart1"/>
    <dgm:cxn modelId="{555C73BC-083F-401B-849E-ADFE008E75BC}" type="presParOf" srcId="{2D404E4B-2175-47DF-81A9-397658EEC1B3}" destId="{1D2F93F7-E5A1-47F3-A4E0-20C437624C2C}" srcOrd="1" destOrd="0" presId="urn:microsoft.com/office/officeart/2005/8/layout/orgChart1"/>
    <dgm:cxn modelId="{F5C0A4C8-E7E3-4A89-87D0-2B3089047920}" type="presParOf" srcId="{2D404E4B-2175-47DF-81A9-397658EEC1B3}" destId="{27C862A1-10BF-449D-9370-1E88E29515C9}" srcOrd="2" destOrd="0" presId="urn:microsoft.com/office/officeart/2005/8/layout/orgChart1"/>
    <dgm:cxn modelId="{7A8D6B19-8158-41FC-8BF2-4AA35BB52CCD}" type="presParOf" srcId="{74D44384-18E1-4BC0-AD13-041AE209D0B4}" destId="{2309A1BF-6004-43F2-9337-C1628425C052}" srcOrd="4" destOrd="0" presId="urn:microsoft.com/office/officeart/2005/8/layout/orgChart1"/>
    <dgm:cxn modelId="{60299696-E4DC-4277-8C76-8ABCDB149459}" type="presParOf" srcId="{74D44384-18E1-4BC0-AD13-041AE209D0B4}" destId="{20C2F7BB-1389-4DE0-B82A-3BA48ADDCC2F}" srcOrd="5" destOrd="0" presId="urn:microsoft.com/office/officeart/2005/8/layout/orgChart1"/>
    <dgm:cxn modelId="{75476536-E05A-49C7-9B36-1CEDA3738838}" type="presParOf" srcId="{20C2F7BB-1389-4DE0-B82A-3BA48ADDCC2F}" destId="{47C450CD-C229-4136-953F-156775B37F6F}" srcOrd="0" destOrd="0" presId="urn:microsoft.com/office/officeart/2005/8/layout/orgChart1"/>
    <dgm:cxn modelId="{7FFAF99E-846C-4611-9699-81321A3B4C58}" type="presParOf" srcId="{47C450CD-C229-4136-953F-156775B37F6F}" destId="{B8396FC2-6830-4F09-AA71-35FAE1A96F8B}" srcOrd="0" destOrd="0" presId="urn:microsoft.com/office/officeart/2005/8/layout/orgChart1"/>
    <dgm:cxn modelId="{8167A80C-B65E-4E96-B0BB-B0F48CB0513B}" type="presParOf" srcId="{47C450CD-C229-4136-953F-156775B37F6F}" destId="{FE960C13-AABB-4ED3-8951-DACD56341335}" srcOrd="1" destOrd="0" presId="urn:microsoft.com/office/officeart/2005/8/layout/orgChart1"/>
    <dgm:cxn modelId="{1726C4B8-038B-4395-9003-260142C88603}" type="presParOf" srcId="{20C2F7BB-1389-4DE0-B82A-3BA48ADDCC2F}" destId="{228A06CC-CFB2-4A83-8901-6C2A8E557278}" srcOrd="1" destOrd="0" presId="urn:microsoft.com/office/officeart/2005/8/layout/orgChart1"/>
    <dgm:cxn modelId="{D976AE08-5357-4201-89C9-63C5882B4FA8}" type="presParOf" srcId="{20C2F7BB-1389-4DE0-B82A-3BA48ADDCC2F}" destId="{90E191EC-E127-489E-B7A0-B67C33F0DD00}" srcOrd="2" destOrd="0" presId="urn:microsoft.com/office/officeart/2005/8/layout/orgChart1"/>
    <dgm:cxn modelId="{072AFD77-7465-46EE-B4ED-F2AD2D7FE568}" type="presParOf" srcId="{6783315F-5004-4EDD-8256-4D543BF928FC}" destId="{9548BF07-FE42-4345-9750-47733AB36269}" srcOrd="2" destOrd="0" presId="urn:microsoft.com/office/officeart/2005/8/layout/orgChart1"/>
    <dgm:cxn modelId="{BC340EFF-49EA-4128-B2E4-0C06C4D4F711}" type="presParOf" srcId="{9548BF07-FE42-4345-9750-47733AB36269}" destId="{728E35B5-E369-4FE1-8AAE-1B20BD6148E2}" srcOrd="0" destOrd="0" presId="urn:microsoft.com/office/officeart/2005/8/layout/orgChart1"/>
    <dgm:cxn modelId="{EEAC7639-F4DF-4E14-8810-21AB665AEFB9}" type="presParOf" srcId="{9548BF07-FE42-4345-9750-47733AB36269}" destId="{C4D4BC2B-C53A-458D-80B1-BAEC3F6F4B9F}" srcOrd="1" destOrd="0" presId="urn:microsoft.com/office/officeart/2005/8/layout/orgChart1"/>
    <dgm:cxn modelId="{EE0C982D-4F7E-4A0D-B961-9AEEE0A6D5EA}" type="presParOf" srcId="{C4D4BC2B-C53A-458D-80B1-BAEC3F6F4B9F}" destId="{8886F1BB-E8AB-4B3D-8954-709CACB2ED05}" srcOrd="0" destOrd="0" presId="urn:microsoft.com/office/officeart/2005/8/layout/orgChart1"/>
    <dgm:cxn modelId="{CE59AE28-39B6-48C9-A451-E2BEDE0F825E}" type="presParOf" srcId="{8886F1BB-E8AB-4B3D-8954-709CACB2ED05}" destId="{5F3CF34F-338D-419B-A7A0-84937C5D753A}" srcOrd="0" destOrd="0" presId="urn:microsoft.com/office/officeart/2005/8/layout/orgChart1"/>
    <dgm:cxn modelId="{4FF0C4D2-F4F1-4D56-BEFA-F111EDE46BB6}" type="presParOf" srcId="{8886F1BB-E8AB-4B3D-8954-709CACB2ED05}" destId="{F1C340FF-2846-4DF3-96B0-029C5F26ED1B}" srcOrd="1" destOrd="0" presId="urn:microsoft.com/office/officeart/2005/8/layout/orgChart1"/>
    <dgm:cxn modelId="{17E97476-4AC8-48FB-9576-78E8FB915C6A}" type="presParOf" srcId="{C4D4BC2B-C53A-458D-80B1-BAEC3F6F4B9F}" destId="{D4E125EE-F3B3-4120-938F-E97F485DA9A3}" srcOrd="1" destOrd="0" presId="urn:microsoft.com/office/officeart/2005/8/layout/orgChart1"/>
    <dgm:cxn modelId="{B6B4A179-EE50-46E6-BE05-E1899EC0BCA9}" type="presParOf" srcId="{C4D4BC2B-C53A-458D-80B1-BAEC3F6F4B9F}" destId="{3C66741C-BCC6-4DC4-8A93-C586BA7E5515}" srcOrd="2" destOrd="0" presId="urn:microsoft.com/office/officeart/2005/8/layout/orgChart1"/>
    <dgm:cxn modelId="{67E11E6C-F12D-463F-BC3B-9AA89AE0AAF5}" type="presParOf" srcId="{DBE6DC98-E314-498A-AD90-D182B11874C9}" destId="{8F564305-7B22-4CCB-A4E2-B6AF4326D118}" srcOrd="2" destOrd="0" presId="urn:microsoft.com/office/officeart/2005/8/layout/orgChart1"/>
    <dgm:cxn modelId="{9A73BC36-91DD-485F-94A2-9E230B29ED95}" type="presParOf" srcId="{8F564305-7B22-4CCB-A4E2-B6AF4326D118}" destId="{68ED863D-27AE-4A3F-A3EC-73F251B670E3}" srcOrd="0" destOrd="0" presId="urn:microsoft.com/office/officeart/2005/8/layout/orgChart1"/>
    <dgm:cxn modelId="{88D878CC-ACE5-4A8B-8006-D1D41F0304CA}" type="presParOf" srcId="{8F564305-7B22-4CCB-A4E2-B6AF4326D118}" destId="{4BFB8718-420F-4E1A-ADC3-13FE95A34865}" srcOrd="1" destOrd="0" presId="urn:microsoft.com/office/officeart/2005/8/layout/orgChart1"/>
    <dgm:cxn modelId="{77659C75-EDD3-4088-A49C-A531EE1262A8}" type="presParOf" srcId="{4BFB8718-420F-4E1A-ADC3-13FE95A34865}" destId="{45855060-C3CB-4AB4-A88F-2028DEF151CC}" srcOrd="0" destOrd="0" presId="urn:microsoft.com/office/officeart/2005/8/layout/orgChart1"/>
    <dgm:cxn modelId="{4AC3E050-03C5-4F15-8E81-7A808E3E0C1A}" type="presParOf" srcId="{45855060-C3CB-4AB4-A88F-2028DEF151CC}" destId="{003442BC-6736-45E6-9DB8-A1B094FC2015}" srcOrd="0" destOrd="0" presId="urn:microsoft.com/office/officeart/2005/8/layout/orgChart1"/>
    <dgm:cxn modelId="{9A4F69F8-C93A-4CA9-9596-EDF89D11FDDB}" type="presParOf" srcId="{45855060-C3CB-4AB4-A88F-2028DEF151CC}" destId="{530BBD97-61F5-445A-B7F1-7F7A1D6D805E}" srcOrd="1" destOrd="0" presId="urn:microsoft.com/office/officeart/2005/8/layout/orgChart1"/>
    <dgm:cxn modelId="{F806C1EF-C6CE-43B1-BC68-8FED1F68E878}" type="presParOf" srcId="{4BFB8718-420F-4E1A-ADC3-13FE95A34865}" destId="{05192DF7-D19A-4385-985D-2E0FA90147C2}" srcOrd="1" destOrd="0" presId="urn:microsoft.com/office/officeart/2005/8/layout/orgChart1"/>
    <dgm:cxn modelId="{E2085ED1-A090-4D15-B554-6AB48F2CA8FB}" type="presParOf" srcId="{4BFB8718-420F-4E1A-ADC3-13FE95A34865}" destId="{861E2DF6-F349-4B14-8304-5D577389DC05}" srcOrd="2" destOrd="0" presId="urn:microsoft.com/office/officeart/2005/8/layout/orgChart1"/>
    <dgm:cxn modelId="{A1F76F3B-DFB4-4306-8A26-F9B1B54D18F0}" type="presParOf" srcId="{8F564305-7B22-4CCB-A4E2-B6AF4326D118}" destId="{51E65757-DA8B-4F36-BB99-40C557B75CD3}" srcOrd="2" destOrd="0" presId="urn:microsoft.com/office/officeart/2005/8/layout/orgChart1"/>
    <dgm:cxn modelId="{38E1B325-BA0F-4F84-B028-7E8F15346D42}" type="presParOf" srcId="{8F564305-7B22-4CCB-A4E2-B6AF4326D118}" destId="{65F98C0D-BBCE-47B2-9DED-965DB1C483E6}" srcOrd="3" destOrd="0" presId="urn:microsoft.com/office/officeart/2005/8/layout/orgChart1"/>
    <dgm:cxn modelId="{0F389A39-1EE7-420D-AA21-FFC4D6E42CD0}" type="presParOf" srcId="{65F98C0D-BBCE-47B2-9DED-965DB1C483E6}" destId="{2B4FA6FA-C9F8-48C6-81C3-A89C79945417}" srcOrd="0" destOrd="0" presId="urn:microsoft.com/office/officeart/2005/8/layout/orgChart1"/>
    <dgm:cxn modelId="{D1877790-2739-44F1-A6DB-EF71F52E0B1E}" type="presParOf" srcId="{2B4FA6FA-C9F8-48C6-81C3-A89C79945417}" destId="{A407E354-E8E0-428B-A9A7-19E8137A416E}" srcOrd="0" destOrd="0" presId="urn:microsoft.com/office/officeart/2005/8/layout/orgChart1"/>
    <dgm:cxn modelId="{45D00889-DFE6-445C-9A7C-08D6E1042849}" type="presParOf" srcId="{2B4FA6FA-C9F8-48C6-81C3-A89C79945417}" destId="{4B4DAFFB-07D7-4803-BB0A-759A49473FAC}" srcOrd="1" destOrd="0" presId="urn:microsoft.com/office/officeart/2005/8/layout/orgChart1"/>
    <dgm:cxn modelId="{1C07DD1F-7AF2-4813-B037-08087F6E5007}" type="presParOf" srcId="{65F98C0D-BBCE-47B2-9DED-965DB1C483E6}" destId="{17B414EA-1096-4848-B114-29BED866DB8A}" srcOrd="1" destOrd="0" presId="urn:microsoft.com/office/officeart/2005/8/layout/orgChart1"/>
    <dgm:cxn modelId="{F292940D-8E03-4B73-8A2F-C833E19EE7D7}" type="presParOf" srcId="{65F98C0D-BBCE-47B2-9DED-965DB1C483E6}" destId="{7B666BC5-6E39-404A-9375-6D1DB44257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E65757-DA8B-4F36-BB99-40C557B75CD3}">
      <dsp:nvSpPr>
        <dsp:cNvPr id="0" name=""/>
        <dsp:cNvSpPr/>
      </dsp:nvSpPr>
      <dsp:spPr>
        <a:xfrm>
          <a:off x="4542188" y="458206"/>
          <a:ext cx="95639" cy="41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94"/>
              </a:lnTo>
              <a:lnTo>
                <a:pt x="95639" y="418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D863D-27AE-4A3F-A3EC-73F251B670E3}">
      <dsp:nvSpPr>
        <dsp:cNvPr id="0" name=""/>
        <dsp:cNvSpPr/>
      </dsp:nvSpPr>
      <dsp:spPr>
        <a:xfrm>
          <a:off x="4446548" y="458206"/>
          <a:ext cx="95639" cy="508292"/>
        </a:xfrm>
        <a:custGeom>
          <a:avLst/>
          <a:gdLst/>
          <a:ahLst/>
          <a:cxnLst/>
          <a:rect l="0" t="0" r="0" b="0"/>
          <a:pathLst>
            <a:path>
              <a:moveTo>
                <a:pt x="95639" y="0"/>
              </a:moveTo>
              <a:lnTo>
                <a:pt x="95639" y="508292"/>
              </a:lnTo>
              <a:lnTo>
                <a:pt x="0" y="5082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E35B5-E369-4FE1-8AAE-1B20BD6148E2}">
      <dsp:nvSpPr>
        <dsp:cNvPr id="0" name=""/>
        <dsp:cNvSpPr/>
      </dsp:nvSpPr>
      <dsp:spPr>
        <a:xfrm>
          <a:off x="7848430" y="1930219"/>
          <a:ext cx="95639" cy="418994"/>
        </a:xfrm>
        <a:custGeom>
          <a:avLst/>
          <a:gdLst/>
          <a:ahLst/>
          <a:cxnLst/>
          <a:rect l="0" t="0" r="0" b="0"/>
          <a:pathLst>
            <a:path>
              <a:moveTo>
                <a:pt x="95639" y="0"/>
              </a:moveTo>
              <a:lnTo>
                <a:pt x="95639" y="418994"/>
              </a:lnTo>
              <a:lnTo>
                <a:pt x="0" y="418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9A1BF-6004-43F2-9337-C1628425C052}">
      <dsp:nvSpPr>
        <dsp:cNvPr id="0" name=""/>
        <dsp:cNvSpPr/>
      </dsp:nvSpPr>
      <dsp:spPr>
        <a:xfrm>
          <a:off x="7807441" y="1930219"/>
          <a:ext cx="136628" cy="2459757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2459757"/>
              </a:lnTo>
              <a:lnTo>
                <a:pt x="0" y="24597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69C26-0D8F-43C2-AA9C-0057AA2CF115}">
      <dsp:nvSpPr>
        <dsp:cNvPr id="0" name=""/>
        <dsp:cNvSpPr/>
      </dsp:nvSpPr>
      <dsp:spPr>
        <a:xfrm>
          <a:off x="7807441" y="1930219"/>
          <a:ext cx="136628" cy="1712410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1712410"/>
              </a:lnTo>
              <a:lnTo>
                <a:pt x="0" y="17124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7CF9A-DDD7-4462-B8FA-107FFD9387DF}">
      <dsp:nvSpPr>
        <dsp:cNvPr id="0" name=""/>
        <dsp:cNvSpPr/>
      </dsp:nvSpPr>
      <dsp:spPr>
        <a:xfrm>
          <a:off x="7807441" y="1930219"/>
          <a:ext cx="136628" cy="1065702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1065702"/>
              </a:lnTo>
              <a:lnTo>
                <a:pt x="0" y="10657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5D6E3-6985-48A5-826F-9C5E1A3C6570}">
      <dsp:nvSpPr>
        <dsp:cNvPr id="0" name=""/>
        <dsp:cNvSpPr/>
      </dsp:nvSpPr>
      <dsp:spPr>
        <a:xfrm>
          <a:off x="4542188" y="458206"/>
          <a:ext cx="3401881" cy="101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944"/>
              </a:lnTo>
              <a:lnTo>
                <a:pt x="3401881" y="920944"/>
              </a:lnTo>
              <a:lnTo>
                <a:pt x="3401881" y="10165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3D94F-C551-4956-8343-472502DA650D}">
      <dsp:nvSpPr>
        <dsp:cNvPr id="0" name=""/>
        <dsp:cNvSpPr/>
      </dsp:nvSpPr>
      <dsp:spPr>
        <a:xfrm>
          <a:off x="6725039" y="1930219"/>
          <a:ext cx="91440" cy="3460599"/>
        </a:xfrm>
        <a:custGeom>
          <a:avLst/>
          <a:gdLst/>
          <a:ahLst/>
          <a:cxnLst/>
          <a:rect l="0" t="0" r="0" b="0"/>
          <a:pathLst>
            <a:path>
              <a:moveTo>
                <a:pt x="116894" y="0"/>
              </a:moveTo>
              <a:lnTo>
                <a:pt x="116894" y="3460599"/>
              </a:lnTo>
              <a:lnTo>
                <a:pt x="45720" y="3460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3651C-32CE-4D23-B7FA-EF58B00E9993}">
      <dsp:nvSpPr>
        <dsp:cNvPr id="0" name=""/>
        <dsp:cNvSpPr/>
      </dsp:nvSpPr>
      <dsp:spPr>
        <a:xfrm>
          <a:off x="6705304" y="1930219"/>
          <a:ext cx="136628" cy="2842774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2842774"/>
              </a:lnTo>
              <a:lnTo>
                <a:pt x="0" y="28427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FE403A-5D2C-4DD6-96F1-13C242A7638E}">
      <dsp:nvSpPr>
        <dsp:cNvPr id="0" name=""/>
        <dsp:cNvSpPr/>
      </dsp:nvSpPr>
      <dsp:spPr>
        <a:xfrm>
          <a:off x="6705304" y="1930219"/>
          <a:ext cx="136628" cy="2196066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2196066"/>
              </a:lnTo>
              <a:lnTo>
                <a:pt x="0" y="21960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1F6F1-4D3C-4B3E-951A-AA8F8875EB11}">
      <dsp:nvSpPr>
        <dsp:cNvPr id="0" name=""/>
        <dsp:cNvSpPr/>
      </dsp:nvSpPr>
      <dsp:spPr>
        <a:xfrm>
          <a:off x="6705304" y="1930219"/>
          <a:ext cx="136628" cy="1433264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1433264"/>
              </a:lnTo>
              <a:lnTo>
                <a:pt x="0" y="14332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027F5-080E-4DE1-BC4F-694D070F1EF5}">
      <dsp:nvSpPr>
        <dsp:cNvPr id="0" name=""/>
        <dsp:cNvSpPr/>
      </dsp:nvSpPr>
      <dsp:spPr>
        <a:xfrm>
          <a:off x="6705304" y="1930219"/>
          <a:ext cx="136628" cy="544728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544728"/>
              </a:lnTo>
              <a:lnTo>
                <a:pt x="0" y="544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7E8D8-F5A9-41CB-846A-2891365493CD}">
      <dsp:nvSpPr>
        <dsp:cNvPr id="0" name=""/>
        <dsp:cNvSpPr/>
      </dsp:nvSpPr>
      <dsp:spPr>
        <a:xfrm>
          <a:off x="4542188" y="458206"/>
          <a:ext cx="1935402" cy="101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944"/>
              </a:lnTo>
              <a:lnTo>
                <a:pt x="1935402" y="920944"/>
              </a:lnTo>
              <a:lnTo>
                <a:pt x="1935402" y="10165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27883-FFCE-485C-BE9B-52BD05EF3E5A}">
      <dsp:nvSpPr>
        <dsp:cNvPr id="0" name=""/>
        <dsp:cNvSpPr/>
      </dsp:nvSpPr>
      <dsp:spPr>
        <a:xfrm>
          <a:off x="5462677" y="2093909"/>
          <a:ext cx="208178" cy="3582663"/>
        </a:xfrm>
        <a:custGeom>
          <a:avLst/>
          <a:gdLst/>
          <a:ahLst/>
          <a:cxnLst/>
          <a:rect l="0" t="0" r="0" b="0"/>
          <a:pathLst>
            <a:path>
              <a:moveTo>
                <a:pt x="208178" y="0"/>
              </a:moveTo>
              <a:lnTo>
                <a:pt x="208178" y="3582663"/>
              </a:lnTo>
              <a:lnTo>
                <a:pt x="0" y="35826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61AC6-A511-4EF5-833E-B1DE815CADB1}">
      <dsp:nvSpPr>
        <dsp:cNvPr id="0" name=""/>
        <dsp:cNvSpPr/>
      </dsp:nvSpPr>
      <dsp:spPr>
        <a:xfrm>
          <a:off x="5430815" y="2093909"/>
          <a:ext cx="240039" cy="3005827"/>
        </a:xfrm>
        <a:custGeom>
          <a:avLst/>
          <a:gdLst/>
          <a:ahLst/>
          <a:cxnLst/>
          <a:rect l="0" t="0" r="0" b="0"/>
          <a:pathLst>
            <a:path>
              <a:moveTo>
                <a:pt x="240039" y="0"/>
              </a:moveTo>
              <a:lnTo>
                <a:pt x="240039" y="3005827"/>
              </a:lnTo>
              <a:lnTo>
                <a:pt x="0" y="30058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F5EF2-521F-4C8B-BC20-299FBF92129A}">
      <dsp:nvSpPr>
        <dsp:cNvPr id="0" name=""/>
        <dsp:cNvSpPr/>
      </dsp:nvSpPr>
      <dsp:spPr>
        <a:xfrm>
          <a:off x="5430815" y="2093909"/>
          <a:ext cx="240039" cy="2359119"/>
        </a:xfrm>
        <a:custGeom>
          <a:avLst/>
          <a:gdLst/>
          <a:ahLst/>
          <a:cxnLst/>
          <a:rect l="0" t="0" r="0" b="0"/>
          <a:pathLst>
            <a:path>
              <a:moveTo>
                <a:pt x="240039" y="0"/>
              </a:moveTo>
              <a:lnTo>
                <a:pt x="240039" y="2359119"/>
              </a:lnTo>
              <a:lnTo>
                <a:pt x="0" y="23591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47543-A687-4B6F-9103-5D1244ECCA79}">
      <dsp:nvSpPr>
        <dsp:cNvPr id="0" name=""/>
        <dsp:cNvSpPr/>
      </dsp:nvSpPr>
      <dsp:spPr>
        <a:xfrm>
          <a:off x="5430815" y="2093909"/>
          <a:ext cx="240039" cy="1712410"/>
        </a:xfrm>
        <a:custGeom>
          <a:avLst/>
          <a:gdLst/>
          <a:ahLst/>
          <a:cxnLst/>
          <a:rect l="0" t="0" r="0" b="0"/>
          <a:pathLst>
            <a:path>
              <a:moveTo>
                <a:pt x="240039" y="0"/>
              </a:moveTo>
              <a:lnTo>
                <a:pt x="240039" y="1712410"/>
              </a:lnTo>
              <a:lnTo>
                <a:pt x="0" y="17124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2A4D3-9566-4B99-A319-289EF53EBBB8}">
      <dsp:nvSpPr>
        <dsp:cNvPr id="0" name=""/>
        <dsp:cNvSpPr/>
      </dsp:nvSpPr>
      <dsp:spPr>
        <a:xfrm>
          <a:off x="5430815" y="2093909"/>
          <a:ext cx="240039" cy="1065702"/>
        </a:xfrm>
        <a:custGeom>
          <a:avLst/>
          <a:gdLst/>
          <a:ahLst/>
          <a:cxnLst/>
          <a:rect l="0" t="0" r="0" b="0"/>
          <a:pathLst>
            <a:path>
              <a:moveTo>
                <a:pt x="240039" y="0"/>
              </a:moveTo>
              <a:lnTo>
                <a:pt x="240039" y="1065702"/>
              </a:lnTo>
              <a:lnTo>
                <a:pt x="0" y="10657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8939B-24AE-47D5-BB69-EB7B1D87A6E3}">
      <dsp:nvSpPr>
        <dsp:cNvPr id="0" name=""/>
        <dsp:cNvSpPr/>
      </dsp:nvSpPr>
      <dsp:spPr>
        <a:xfrm>
          <a:off x="5430815" y="2093909"/>
          <a:ext cx="240039" cy="418994"/>
        </a:xfrm>
        <a:custGeom>
          <a:avLst/>
          <a:gdLst/>
          <a:ahLst/>
          <a:cxnLst/>
          <a:rect l="0" t="0" r="0" b="0"/>
          <a:pathLst>
            <a:path>
              <a:moveTo>
                <a:pt x="240039" y="0"/>
              </a:moveTo>
              <a:lnTo>
                <a:pt x="240039" y="418994"/>
              </a:lnTo>
              <a:lnTo>
                <a:pt x="0" y="418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E1B5C-F0E7-4110-8DC2-5385342C9DCB}">
      <dsp:nvSpPr>
        <dsp:cNvPr id="0" name=""/>
        <dsp:cNvSpPr/>
      </dsp:nvSpPr>
      <dsp:spPr>
        <a:xfrm>
          <a:off x="4542188" y="458206"/>
          <a:ext cx="488560" cy="101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944"/>
              </a:lnTo>
              <a:lnTo>
                <a:pt x="488560" y="920944"/>
              </a:lnTo>
              <a:lnTo>
                <a:pt x="488560" y="10165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64115-7FC5-4755-82BF-98E4A8D9F0C7}">
      <dsp:nvSpPr>
        <dsp:cNvPr id="0" name=""/>
        <dsp:cNvSpPr/>
      </dsp:nvSpPr>
      <dsp:spPr>
        <a:xfrm>
          <a:off x="3219565" y="1930219"/>
          <a:ext cx="136628" cy="2651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1743"/>
              </a:lnTo>
              <a:lnTo>
                <a:pt x="136628" y="26517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362C4-B2E9-40FA-9620-D66D1A792CC2}">
      <dsp:nvSpPr>
        <dsp:cNvPr id="0" name=""/>
        <dsp:cNvSpPr/>
      </dsp:nvSpPr>
      <dsp:spPr>
        <a:xfrm>
          <a:off x="3219565" y="1930219"/>
          <a:ext cx="136628" cy="1814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413"/>
              </a:lnTo>
              <a:lnTo>
                <a:pt x="136628" y="18144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5A203-E6FA-4868-AC02-DB63D94DC2F0}">
      <dsp:nvSpPr>
        <dsp:cNvPr id="0" name=""/>
        <dsp:cNvSpPr/>
      </dsp:nvSpPr>
      <dsp:spPr>
        <a:xfrm>
          <a:off x="3219565" y="1930219"/>
          <a:ext cx="136628" cy="1065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702"/>
              </a:lnTo>
              <a:lnTo>
                <a:pt x="136628" y="10657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998E8-467A-426E-BDC8-4AEBC675D90E}">
      <dsp:nvSpPr>
        <dsp:cNvPr id="0" name=""/>
        <dsp:cNvSpPr/>
      </dsp:nvSpPr>
      <dsp:spPr>
        <a:xfrm>
          <a:off x="3219565" y="1930219"/>
          <a:ext cx="136628" cy="41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94"/>
              </a:lnTo>
              <a:lnTo>
                <a:pt x="136628" y="418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01DF3-6B10-4698-9385-62B4572BBF43}">
      <dsp:nvSpPr>
        <dsp:cNvPr id="0" name=""/>
        <dsp:cNvSpPr/>
      </dsp:nvSpPr>
      <dsp:spPr>
        <a:xfrm>
          <a:off x="3583908" y="458206"/>
          <a:ext cx="958280" cy="1016584"/>
        </a:xfrm>
        <a:custGeom>
          <a:avLst/>
          <a:gdLst/>
          <a:ahLst/>
          <a:cxnLst/>
          <a:rect l="0" t="0" r="0" b="0"/>
          <a:pathLst>
            <a:path>
              <a:moveTo>
                <a:pt x="958280" y="0"/>
              </a:moveTo>
              <a:lnTo>
                <a:pt x="958280" y="920944"/>
              </a:lnTo>
              <a:lnTo>
                <a:pt x="0" y="920944"/>
              </a:lnTo>
              <a:lnTo>
                <a:pt x="0" y="10165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B23B9-B60C-4BB0-974C-68725C19C7F4}">
      <dsp:nvSpPr>
        <dsp:cNvPr id="0" name=""/>
        <dsp:cNvSpPr/>
      </dsp:nvSpPr>
      <dsp:spPr>
        <a:xfrm>
          <a:off x="1902033" y="1930219"/>
          <a:ext cx="172527" cy="1065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702"/>
              </a:lnTo>
              <a:lnTo>
                <a:pt x="172527" y="10657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FE533-DC33-4973-BB20-1C81C4D03B7D}">
      <dsp:nvSpPr>
        <dsp:cNvPr id="0" name=""/>
        <dsp:cNvSpPr/>
      </dsp:nvSpPr>
      <dsp:spPr>
        <a:xfrm>
          <a:off x="1902033" y="1930219"/>
          <a:ext cx="172527" cy="41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94"/>
              </a:lnTo>
              <a:lnTo>
                <a:pt x="172527" y="418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7CB19-4A6D-422D-A5D9-7A6A62F9D9FD}">
      <dsp:nvSpPr>
        <dsp:cNvPr id="0" name=""/>
        <dsp:cNvSpPr/>
      </dsp:nvSpPr>
      <dsp:spPr>
        <a:xfrm>
          <a:off x="2362107" y="458206"/>
          <a:ext cx="2180081" cy="1016584"/>
        </a:xfrm>
        <a:custGeom>
          <a:avLst/>
          <a:gdLst/>
          <a:ahLst/>
          <a:cxnLst/>
          <a:rect l="0" t="0" r="0" b="0"/>
          <a:pathLst>
            <a:path>
              <a:moveTo>
                <a:pt x="2180081" y="0"/>
              </a:moveTo>
              <a:lnTo>
                <a:pt x="2180081" y="920944"/>
              </a:lnTo>
              <a:lnTo>
                <a:pt x="0" y="920944"/>
              </a:lnTo>
              <a:lnTo>
                <a:pt x="0" y="10165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9F6176-0DAE-470A-9549-30C94A1BE65B}">
      <dsp:nvSpPr>
        <dsp:cNvPr id="0" name=""/>
        <dsp:cNvSpPr/>
      </dsp:nvSpPr>
      <dsp:spPr>
        <a:xfrm>
          <a:off x="1342462" y="1930219"/>
          <a:ext cx="162187" cy="1923683"/>
        </a:xfrm>
        <a:custGeom>
          <a:avLst/>
          <a:gdLst/>
          <a:ahLst/>
          <a:cxnLst/>
          <a:rect l="0" t="0" r="0" b="0"/>
          <a:pathLst>
            <a:path>
              <a:moveTo>
                <a:pt x="162187" y="0"/>
              </a:moveTo>
              <a:lnTo>
                <a:pt x="162187" y="1923683"/>
              </a:lnTo>
              <a:lnTo>
                <a:pt x="0" y="1923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22359-A7A4-461C-860C-87438D290CE1}">
      <dsp:nvSpPr>
        <dsp:cNvPr id="0" name=""/>
        <dsp:cNvSpPr/>
      </dsp:nvSpPr>
      <dsp:spPr>
        <a:xfrm>
          <a:off x="1368745" y="1930219"/>
          <a:ext cx="91440" cy="1154980"/>
        </a:xfrm>
        <a:custGeom>
          <a:avLst/>
          <a:gdLst/>
          <a:ahLst/>
          <a:cxnLst/>
          <a:rect l="0" t="0" r="0" b="0"/>
          <a:pathLst>
            <a:path>
              <a:moveTo>
                <a:pt x="135903" y="0"/>
              </a:moveTo>
              <a:lnTo>
                <a:pt x="135903" y="1154980"/>
              </a:lnTo>
              <a:lnTo>
                <a:pt x="45720" y="11549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FA0C-CEA9-45DD-BB28-CCE2BCC52914}">
      <dsp:nvSpPr>
        <dsp:cNvPr id="0" name=""/>
        <dsp:cNvSpPr/>
      </dsp:nvSpPr>
      <dsp:spPr>
        <a:xfrm>
          <a:off x="1368021" y="1930219"/>
          <a:ext cx="136628" cy="418994"/>
        </a:xfrm>
        <a:custGeom>
          <a:avLst/>
          <a:gdLst/>
          <a:ahLst/>
          <a:cxnLst/>
          <a:rect l="0" t="0" r="0" b="0"/>
          <a:pathLst>
            <a:path>
              <a:moveTo>
                <a:pt x="136628" y="0"/>
              </a:moveTo>
              <a:lnTo>
                <a:pt x="136628" y="418994"/>
              </a:lnTo>
              <a:lnTo>
                <a:pt x="0" y="418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2F0C9-FA1E-4397-98A3-98BEAAFF7AE1}">
      <dsp:nvSpPr>
        <dsp:cNvPr id="0" name=""/>
        <dsp:cNvSpPr/>
      </dsp:nvSpPr>
      <dsp:spPr>
        <a:xfrm>
          <a:off x="1140307" y="458206"/>
          <a:ext cx="3401881" cy="1016584"/>
        </a:xfrm>
        <a:custGeom>
          <a:avLst/>
          <a:gdLst/>
          <a:ahLst/>
          <a:cxnLst/>
          <a:rect l="0" t="0" r="0" b="0"/>
          <a:pathLst>
            <a:path>
              <a:moveTo>
                <a:pt x="3401881" y="0"/>
              </a:moveTo>
              <a:lnTo>
                <a:pt x="3401881" y="920944"/>
              </a:lnTo>
              <a:lnTo>
                <a:pt x="0" y="920944"/>
              </a:lnTo>
              <a:lnTo>
                <a:pt x="0" y="10165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BF6B1-57BD-405B-A540-56FB60E4E09D}">
      <dsp:nvSpPr>
        <dsp:cNvPr id="0" name=""/>
        <dsp:cNvSpPr/>
      </dsp:nvSpPr>
      <dsp:spPr>
        <a:xfrm>
          <a:off x="3937051" y="2778"/>
          <a:ext cx="1210273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Løpsleder: </a:t>
          </a: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Eirik Vefsnmo</a:t>
          </a:r>
          <a:endParaRPr kumimoji="0" lang="nb-NO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937051" y="2778"/>
        <a:ext cx="1210273" cy="455428"/>
      </dsp:txXfrm>
    </dsp:sp>
    <dsp:sp modelId="{FD84F71D-78F3-4514-9A8C-D6BD0756CBB6}">
      <dsp:nvSpPr>
        <dsp:cNvPr id="0" name=""/>
        <dsp:cNvSpPr/>
      </dsp:nvSpPr>
      <dsp:spPr>
        <a:xfrm>
          <a:off x="684878" y="1474791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Økonomi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</a:t>
          </a:r>
          <a:r>
            <a:rPr kumimoji="0" lang="en-US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Bjørn Erik </a:t>
          </a:r>
          <a:r>
            <a:rPr kumimoji="0" lang="en-US" altLang="nb-NO" sz="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Johnsen</a:t>
          </a:r>
          <a:r>
            <a:rPr kumimoji="0" lang="en-US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, BIL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84878" y="1474791"/>
        <a:ext cx="910856" cy="455428"/>
      </dsp:txXfrm>
    </dsp:sp>
    <dsp:sp modelId="{5F257EB8-E764-4332-91D6-809066ECF452}">
      <dsp:nvSpPr>
        <dsp:cNvPr id="0" name=""/>
        <dsp:cNvSpPr/>
      </dsp:nvSpPr>
      <dsp:spPr>
        <a:xfrm>
          <a:off x="457164" y="212149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Premier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</a:t>
          </a: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7164" y="2121499"/>
        <a:ext cx="910856" cy="455428"/>
      </dsp:txXfrm>
    </dsp:sp>
    <dsp:sp modelId="{80B23550-5900-4BD1-B5A0-099EBB632EA5}">
      <dsp:nvSpPr>
        <dsp:cNvPr id="0" name=""/>
        <dsp:cNvSpPr/>
      </dsp:nvSpPr>
      <dsp:spPr>
        <a:xfrm>
          <a:off x="503609" y="2736851"/>
          <a:ext cx="910856" cy="696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Salg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Grethe </a:t>
          </a:r>
          <a:r>
            <a:rPr kumimoji="0" lang="nb-NO" altLang="nb-NO" sz="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Vullum</a:t>
          </a: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, OIF</a:t>
          </a:r>
          <a:endParaRPr kumimoji="0" lang="nb-NO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5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5 stk OIF</a:t>
          </a:r>
        </a:p>
      </dsp:txBody>
      <dsp:txXfrm>
        <a:off x="503609" y="2736851"/>
        <a:ext cx="910856" cy="696696"/>
      </dsp:txXfrm>
    </dsp:sp>
    <dsp:sp modelId="{5ECAFD0B-F972-4EAA-A5C3-8BEE557B5C40}">
      <dsp:nvSpPr>
        <dsp:cNvPr id="0" name=""/>
        <dsp:cNvSpPr/>
      </dsp:nvSpPr>
      <dsp:spPr>
        <a:xfrm>
          <a:off x="431605" y="362618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Innkvartering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Jørgen Indergård OIF</a:t>
          </a:r>
        </a:p>
      </dsp:txBody>
      <dsp:txXfrm>
        <a:off x="431605" y="3626189"/>
        <a:ext cx="910856" cy="455428"/>
      </dsp:txXfrm>
    </dsp:sp>
    <dsp:sp modelId="{67312558-1A13-4CF1-9889-6CF65D53D797}">
      <dsp:nvSpPr>
        <dsp:cNvPr id="0" name=""/>
        <dsp:cNvSpPr/>
      </dsp:nvSpPr>
      <dsp:spPr>
        <a:xfrm>
          <a:off x="1787015" y="1474791"/>
          <a:ext cx="1150184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Markedsføring/Internett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A</a:t>
          </a:r>
          <a:r>
            <a:rPr kumimoji="0" lang="en-US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Karin Evjen, OIF</a:t>
          </a:r>
          <a:endParaRPr kumimoji="0" lang="nb-NO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787015" y="1474791"/>
        <a:ext cx="1150184" cy="455428"/>
      </dsp:txXfrm>
    </dsp:sp>
    <dsp:sp modelId="{A9FB2DEF-13C5-4188-824D-4863B0DEB684}">
      <dsp:nvSpPr>
        <dsp:cNvPr id="0" name=""/>
        <dsp:cNvSpPr/>
      </dsp:nvSpPr>
      <dsp:spPr>
        <a:xfrm>
          <a:off x="2074561" y="212149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US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Sponsing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074561" y="2121499"/>
        <a:ext cx="910856" cy="455428"/>
      </dsp:txXfrm>
    </dsp:sp>
    <dsp:sp modelId="{5A5AB87D-C6A9-484F-A704-6607AF383772}">
      <dsp:nvSpPr>
        <dsp:cNvPr id="0" name=""/>
        <dsp:cNvSpPr/>
      </dsp:nvSpPr>
      <dsp:spPr>
        <a:xfrm>
          <a:off x="2074561" y="2768207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US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Internett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074561" y="2768207"/>
        <a:ext cx="910856" cy="455428"/>
      </dsp:txXfrm>
    </dsp:sp>
    <dsp:sp modelId="{B2D7C925-1A26-4849-A1E8-9B71483E8C33}">
      <dsp:nvSpPr>
        <dsp:cNvPr id="0" name=""/>
        <dsp:cNvSpPr/>
      </dsp:nvSpPr>
      <dsp:spPr>
        <a:xfrm>
          <a:off x="3128479" y="1474791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Arena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</a:t>
          </a:r>
          <a:r>
            <a:rPr kumimoji="0" lang="en-US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Anders Solstad, OIF</a:t>
          </a:r>
          <a:endParaRPr kumimoji="0" lang="nb-NO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128479" y="1474791"/>
        <a:ext cx="910856" cy="455428"/>
      </dsp:txXfrm>
    </dsp:sp>
    <dsp:sp modelId="{1027F510-551E-49AB-932A-2D6E9CB76F63}">
      <dsp:nvSpPr>
        <dsp:cNvPr id="0" name=""/>
        <dsp:cNvSpPr/>
      </dsp:nvSpPr>
      <dsp:spPr>
        <a:xfrm>
          <a:off x="3356193" y="212149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Rigging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3 stk BIL</a:t>
          </a: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356193" y="2121499"/>
        <a:ext cx="910856" cy="455428"/>
      </dsp:txXfrm>
    </dsp:sp>
    <dsp:sp modelId="{473F6ADC-9000-4989-91B8-5D50C2CA59C5}">
      <dsp:nvSpPr>
        <dsp:cNvPr id="0" name=""/>
        <dsp:cNvSpPr/>
      </dsp:nvSpPr>
      <dsp:spPr>
        <a:xfrm>
          <a:off x="3356193" y="2768207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Materiell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OIF: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BIL:</a:t>
          </a: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356193" y="2768207"/>
        <a:ext cx="910856" cy="455428"/>
      </dsp:txXfrm>
    </dsp:sp>
    <dsp:sp modelId="{826A415E-1D39-469D-B1BD-01A80579438A}">
      <dsp:nvSpPr>
        <dsp:cNvPr id="0" name=""/>
        <dsp:cNvSpPr/>
      </dsp:nvSpPr>
      <dsp:spPr>
        <a:xfrm>
          <a:off x="3356193" y="3414916"/>
          <a:ext cx="910856" cy="659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Parkering/merking: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Øyvind Østeggen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</dsp:txBody>
      <dsp:txXfrm>
        <a:off x="3356193" y="3414916"/>
        <a:ext cx="910856" cy="659432"/>
      </dsp:txXfrm>
    </dsp:sp>
    <dsp:sp modelId="{D9785704-4A5D-4F8F-A130-850816692D80}">
      <dsp:nvSpPr>
        <dsp:cNvPr id="0" name=""/>
        <dsp:cNvSpPr/>
      </dsp:nvSpPr>
      <dsp:spPr>
        <a:xfrm>
          <a:off x="3356193" y="4265629"/>
          <a:ext cx="910856" cy="632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Sanitet/Førstehjelp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Røde Kors, Orkdal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Stevnelege</a:t>
          </a: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</dsp:txBody>
      <dsp:txXfrm>
        <a:off x="3356193" y="4265629"/>
        <a:ext cx="910856" cy="632667"/>
      </dsp:txXfrm>
    </dsp:sp>
    <dsp:sp modelId="{BAC3ECF4-731A-4581-B592-47A9C2FCDCCB}">
      <dsp:nvSpPr>
        <dsp:cNvPr id="0" name=""/>
        <dsp:cNvSpPr/>
      </dsp:nvSpPr>
      <dsp:spPr>
        <a:xfrm>
          <a:off x="4230616" y="1474791"/>
          <a:ext cx="1600266" cy="619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Kjell Maroni, BIL </a:t>
          </a: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Sprint: Ola </a:t>
          </a:r>
          <a:r>
            <a:rPr kumimoji="0" lang="nb-NO" altLang="nb-NO" sz="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Neraune,Ola</a:t>
          </a: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Grendal,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Langdist</a:t>
          </a: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./ Stafett: Bjørn Berger, Jenny Persson, Hanne Vefsnmo</a:t>
          </a:r>
          <a:endParaRPr kumimoji="0" lang="nb-NO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230616" y="1474791"/>
        <a:ext cx="1600266" cy="619118"/>
      </dsp:txXfrm>
    </dsp:sp>
    <dsp:sp modelId="{A5A933D2-FB16-4583-9440-C8A55AEE596F}">
      <dsp:nvSpPr>
        <dsp:cNvPr id="0" name=""/>
        <dsp:cNvSpPr/>
      </dsp:nvSpPr>
      <dsp:spPr>
        <a:xfrm>
          <a:off x="4519959" y="228518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Løypettrykk:</a:t>
          </a:r>
          <a:b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</a:b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19959" y="2285189"/>
        <a:ext cx="910856" cy="455428"/>
      </dsp:txXfrm>
    </dsp:sp>
    <dsp:sp modelId="{106A853C-26C2-4A99-AA29-390A2B9F608A}">
      <dsp:nvSpPr>
        <dsp:cNvPr id="0" name=""/>
        <dsp:cNvSpPr/>
      </dsp:nvSpPr>
      <dsp:spPr>
        <a:xfrm>
          <a:off x="4519959" y="2931897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Postutsetting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Løypeleggerne</a:t>
          </a:r>
          <a:endParaRPr kumimoji="0" lang="en-US" altLang="nb-NO" sz="8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19959" y="2931897"/>
        <a:ext cx="910856" cy="455428"/>
      </dsp:txXfrm>
    </dsp:sp>
    <dsp:sp modelId="{12144655-BAEA-4A5A-8717-7F3466EF54A6}">
      <dsp:nvSpPr>
        <dsp:cNvPr id="0" name=""/>
        <dsp:cNvSpPr/>
      </dsp:nvSpPr>
      <dsp:spPr>
        <a:xfrm>
          <a:off x="4519959" y="3578606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Postinntak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Løypeleggerne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* 2 personer</a:t>
          </a:r>
          <a:endParaRPr kumimoji="0" lang="en-US" altLang="nb-NO" sz="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19959" y="3578606"/>
        <a:ext cx="910856" cy="455428"/>
      </dsp:txXfrm>
    </dsp:sp>
    <dsp:sp modelId="{335F4EFA-A6FC-4E32-8309-A75DF3D05514}">
      <dsp:nvSpPr>
        <dsp:cNvPr id="0" name=""/>
        <dsp:cNvSpPr/>
      </dsp:nvSpPr>
      <dsp:spPr>
        <a:xfrm>
          <a:off x="4519959" y="4225314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Prøveløpere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Løypeleggerne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* 2 personer</a:t>
          </a:r>
          <a:endParaRPr kumimoji="0" lang="en-US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19959" y="4225314"/>
        <a:ext cx="910856" cy="455428"/>
      </dsp:txXfrm>
    </dsp:sp>
    <dsp:sp modelId="{086D1169-99E6-44BE-B64C-8611A1EC5A61}">
      <dsp:nvSpPr>
        <dsp:cNvPr id="0" name=""/>
        <dsp:cNvSpPr/>
      </dsp:nvSpPr>
      <dsp:spPr>
        <a:xfrm>
          <a:off x="4519959" y="4872022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Postvaker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Sprint må ha postvakter</a:t>
          </a:r>
          <a:endParaRPr kumimoji="0" lang="en-US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19959" y="4872022"/>
        <a:ext cx="910856" cy="455428"/>
      </dsp:txXfrm>
    </dsp:sp>
    <dsp:sp modelId="{14457EA8-7C5D-4D80-94A2-3CD956E029BF}">
      <dsp:nvSpPr>
        <dsp:cNvPr id="0" name=""/>
        <dsp:cNvSpPr/>
      </dsp:nvSpPr>
      <dsp:spPr>
        <a:xfrm>
          <a:off x="4551820" y="544885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VDG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nb-NO" sz="800" b="1" kern="1200" dirty="0" smtClean="0">
              <a:solidFill>
                <a:schemeClr val="tx1"/>
              </a:solidFill>
            </a:rPr>
            <a:t>Per </a:t>
          </a:r>
          <a:r>
            <a:rPr lang="nb-NO" sz="800" b="1" kern="1200" smtClean="0">
              <a:solidFill>
                <a:schemeClr val="tx1"/>
              </a:solidFill>
            </a:rPr>
            <a:t>RoarStrand</a:t>
          </a:r>
          <a:r>
            <a:rPr lang="nb-NO" sz="800" b="1" kern="1200" dirty="0" smtClean="0">
              <a:solidFill>
                <a:schemeClr val="tx1"/>
              </a:solidFill>
            </a:rPr>
            <a:t> og Jørgen Indergård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51820" y="5448859"/>
        <a:ext cx="910856" cy="455428"/>
      </dsp:txXfrm>
    </dsp:sp>
    <dsp:sp modelId="{A3066DA0-E387-4BFD-804C-51B373B276C2}">
      <dsp:nvSpPr>
        <dsp:cNvPr id="0" name=""/>
        <dsp:cNvSpPr/>
      </dsp:nvSpPr>
      <dsp:spPr>
        <a:xfrm>
          <a:off x="6022162" y="1474791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Teknisk leder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Jørgen Indergård, OIF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022162" y="1474791"/>
        <a:ext cx="910856" cy="455428"/>
      </dsp:txXfrm>
    </dsp:sp>
    <dsp:sp modelId="{3B998ABD-4600-4C95-B559-E62DC99C00C0}">
      <dsp:nvSpPr>
        <dsp:cNvPr id="0" name=""/>
        <dsp:cNvSpPr/>
      </dsp:nvSpPr>
      <dsp:spPr>
        <a:xfrm>
          <a:off x="5794448" y="2121499"/>
          <a:ext cx="910856" cy="706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Tidtaking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Byåsen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794448" y="2121499"/>
        <a:ext cx="910856" cy="706897"/>
      </dsp:txXfrm>
    </dsp:sp>
    <dsp:sp modelId="{E96C09E3-599B-422A-8504-0B5C2B5B34A6}">
      <dsp:nvSpPr>
        <dsp:cNvPr id="0" name=""/>
        <dsp:cNvSpPr/>
      </dsp:nvSpPr>
      <dsp:spPr>
        <a:xfrm>
          <a:off x="5794448" y="3019677"/>
          <a:ext cx="910856" cy="6876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Start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Byåsen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3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794448" y="3019677"/>
        <a:ext cx="910856" cy="687614"/>
      </dsp:txXfrm>
    </dsp:sp>
    <dsp:sp modelId="{4974731D-D5CA-4D4C-AF3C-F3554D030290}">
      <dsp:nvSpPr>
        <dsp:cNvPr id="0" name=""/>
        <dsp:cNvSpPr/>
      </dsp:nvSpPr>
      <dsp:spPr>
        <a:xfrm>
          <a:off x="5794448" y="3898572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Mål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794448" y="3898572"/>
        <a:ext cx="910856" cy="455428"/>
      </dsp:txXfrm>
    </dsp:sp>
    <dsp:sp modelId="{C366BD0C-14A2-4F60-96FA-2A2322D18121}">
      <dsp:nvSpPr>
        <dsp:cNvPr id="0" name=""/>
        <dsp:cNvSpPr/>
      </dsp:nvSpPr>
      <dsp:spPr>
        <a:xfrm>
          <a:off x="5794448" y="4545280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Resultatservice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794448" y="4545280"/>
        <a:ext cx="910856" cy="455428"/>
      </dsp:txXfrm>
    </dsp:sp>
    <dsp:sp modelId="{3CD2216D-09DF-4102-9B0D-7EE5858CBFE5}">
      <dsp:nvSpPr>
        <dsp:cNvPr id="0" name=""/>
        <dsp:cNvSpPr/>
      </dsp:nvSpPr>
      <dsp:spPr>
        <a:xfrm>
          <a:off x="5859902" y="5163105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Speaker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NTNUI??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(Haakon Arnesen?)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859902" y="5163105"/>
        <a:ext cx="910856" cy="455428"/>
      </dsp:txXfrm>
    </dsp:sp>
    <dsp:sp modelId="{A55C0039-F0DE-4ACC-9693-3CF1C6925ABF}">
      <dsp:nvSpPr>
        <dsp:cNvPr id="0" name=""/>
        <dsp:cNvSpPr/>
      </dsp:nvSpPr>
      <dsp:spPr>
        <a:xfrm>
          <a:off x="7488641" y="1474791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Sekretariat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Leder Byåsen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1 stk BIL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2 stk OIF</a:t>
          </a:r>
          <a:endParaRPr kumimoji="0" lang="en-US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7488641" y="1474791"/>
        <a:ext cx="910856" cy="455428"/>
      </dsp:txXfrm>
    </dsp:sp>
    <dsp:sp modelId="{18A22B6E-CBC9-4AE1-BD05-E6D312096C6E}">
      <dsp:nvSpPr>
        <dsp:cNvPr id="0" name=""/>
        <dsp:cNvSpPr/>
      </dsp:nvSpPr>
      <dsp:spPr>
        <a:xfrm>
          <a:off x="6896584" y="2768207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Påmelding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896584" y="2768207"/>
        <a:ext cx="910856" cy="455428"/>
      </dsp:txXfrm>
    </dsp:sp>
    <dsp:sp modelId="{AAC39D3D-359B-4AA4-9E82-B2C3B2DA7A5B}">
      <dsp:nvSpPr>
        <dsp:cNvPr id="0" name=""/>
        <dsp:cNvSpPr/>
      </dsp:nvSpPr>
      <dsp:spPr>
        <a:xfrm>
          <a:off x="6896584" y="3414916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Løpskontor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896584" y="3414916"/>
        <a:ext cx="910856" cy="455428"/>
      </dsp:txXfrm>
    </dsp:sp>
    <dsp:sp modelId="{B8396FC2-6830-4F09-AA71-35FAE1A96F8B}">
      <dsp:nvSpPr>
        <dsp:cNvPr id="0" name=""/>
        <dsp:cNvSpPr/>
      </dsp:nvSpPr>
      <dsp:spPr>
        <a:xfrm>
          <a:off x="6896584" y="4061624"/>
          <a:ext cx="910856" cy="656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Småtroll/Barnepark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Mette </a:t>
          </a:r>
          <a:r>
            <a:rPr kumimoji="0" lang="nb-NO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Moa, </a:t>
          </a: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OIF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OIF bemanner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nb-NO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896584" y="4061624"/>
        <a:ext cx="910856" cy="656704"/>
      </dsp:txXfrm>
    </dsp:sp>
    <dsp:sp modelId="{5F3CF34F-338D-419B-A7A0-84937C5D753A}">
      <dsp:nvSpPr>
        <dsp:cNvPr id="0" name=""/>
        <dsp:cNvSpPr/>
      </dsp:nvSpPr>
      <dsp:spPr>
        <a:xfrm>
          <a:off x="6937573" y="2121499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Lagkonkurranse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??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937573" y="2121499"/>
        <a:ext cx="910856" cy="455428"/>
      </dsp:txXfrm>
    </dsp:sp>
    <dsp:sp modelId="{003442BC-6736-45E6-9DB8-A1B094FC2015}">
      <dsp:nvSpPr>
        <dsp:cNvPr id="0" name=""/>
        <dsp:cNvSpPr/>
      </dsp:nvSpPr>
      <dsp:spPr>
        <a:xfrm>
          <a:off x="3088151" y="649486"/>
          <a:ext cx="1358397" cy="634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Kretsens kontrollører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(Sprint)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(lang)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NN (stafett)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088151" y="649486"/>
        <a:ext cx="1358397" cy="634024"/>
      </dsp:txXfrm>
    </dsp:sp>
    <dsp:sp modelId="{A407E354-E8E0-428B-A9A7-19E8137A416E}">
      <dsp:nvSpPr>
        <dsp:cNvPr id="0" name=""/>
        <dsp:cNvSpPr/>
      </dsp:nvSpPr>
      <dsp:spPr>
        <a:xfrm>
          <a:off x="4637828" y="649486"/>
          <a:ext cx="910856" cy="455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b-NO" altLang="nb-NO" sz="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Kartansvarlig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nb-NO" sz="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Rolf Wærnes</a:t>
          </a:r>
          <a:endParaRPr kumimoji="0" lang="en-US" altLang="nb-NO" sz="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637828" y="649486"/>
        <a:ext cx="910856" cy="455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57F2B-068B-4061-AD55-F36F409C24E9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4700-587E-4595-83AB-68B20D30925C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9FB72-8964-4009-8E8E-5D9C0CBFBEFE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b-NO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23A48-2CEA-48D9-9ACE-7590C1FAC1A4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39DDF-48EB-41E8-918A-1759A37C9D56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89E21-EB2A-4CFA-9041-8E5CD97706AB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CE034-1C81-44BB-A626-6DFE1CD7D950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0134A-3936-46D4-A781-542112E78DFF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78EF3-1FE0-4398-BCC0-011D35969F92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4462-BABE-4723-969B-E1AF96E17415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ECA5B-84AA-4344-9F2B-F51ED963DB73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8A8ED-2546-49B9-B23F-248DA5FC9075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 smtClean="0"/>
              <a:t>Click to edit Master text styles</a:t>
            </a:r>
          </a:p>
          <a:p>
            <a:pPr lvl="1"/>
            <a:r>
              <a:rPr lang="en-US" altLang="nb-NO" smtClean="0"/>
              <a:t>Second level</a:t>
            </a:r>
          </a:p>
          <a:p>
            <a:pPr lvl="2"/>
            <a:r>
              <a:rPr lang="en-US" altLang="nb-NO" smtClean="0"/>
              <a:t>Third level</a:t>
            </a:r>
          </a:p>
          <a:p>
            <a:pPr lvl="3"/>
            <a:r>
              <a:rPr lang="en-US" altLang="nb-NO" smtClean="0"/>
              <a:t>Fourth level</a:t>
            </a:r>
          </a:p>
          <a:p>
            <a:pPr lvl="4"/>
            <a:r>
              <a:rPr lang="en-US" alt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5D9C3AF-729B-48E6-B7A0-47EAF95A19D4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65175"/>
          </a:xfrm>
        </p:spPr>
        <p:txBody>
          <a:bodyPr/>
          <a:lstStyle/>
          <a:p>
            <a:pPr eaLnBrk="1" hangingPunct="1"/>
            <a:r>
              <a:rPr lang="nb-NO" altLang="nb-NO" sz="2000" smtClean="0"/>
              <a:t>Organisasjonskart MNM 2015 Orkanger IF &amp; Byåsen IL</a:t>
            </a:r>
            <a:endParaRPr lang="en-US" altLang="nb-NO" sz="200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107950" y="692150"/>
          <a:ext cx="8856663" cy="5976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2" name="Text Box 76"/>
          <p:cNvSpPr txBox="1">
            <a:spLocks noChangeArrowheads="1"/>
          </p:cNvSpPr>
          <p:nvPr/>
        </p:nvSpPr>
        <p:spPr bwMode="auto">
          <a:xfrm>
            <a:off x="158750" y="641350"/>
            <a:ext cx="2036763" cy="738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nb-NO" altLang="nb-NO" sz="1200" b="1"/>
              <a:t>Hovedkomité:</a:t>
            </a:r>
          </a:p>
          <a:p>
            <a:pPr eaLnBrk="1" hangingPunct="1"/>
            <a:r>
              <a:rPr lang="nb-NO" altLang="nb-NO" sz="1000"/>
              <a:t>Harald Storrønning, Byåsen</a:t>
            </a:r>
          </a:p>
          <a:p>
            <a:pPr eaLnBrk="1" hangingPunct="1"/>
            <a:r>
              <a:rPr lang="nb-NO" altLang="nb-NO" sz="1000"/>
              <a:t>Rolf Wærnes, Orkanger</a:t>
            </a:r>
          </a:p>
          <a:p>
            <a:pPr eaLnBrk="1" hangingPunct="1"/>
            <a:endParaRPr lang="en-US" altLang="nb-NO" sz="1000"/>
          </a:p>
        </p:txBody>
      </p:sp>
      <p:sp>
        <p:nvSpPr>
          <p:cNvPr id="2053" name="Text Box 77"/>
          <p:cNvSpPr txBox="1">
            <a:spLocks noChangeArrowheads="1"/>
          </p:cNvSpPr>
          <p:nvPr/>
        </p:nvSpPr>
        <p:spPr bwMode="auto">
          <a:xfrm>
            <a:off x="7053263" y="641350"/>
            <a:ext cx="1808162" cy="1058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nb-NO" altLang="nb-NO" sz="1200" b="1"/>
              <a:t>Jury:</a:t>
            </a:r>
          </a:p>
          <a:p>
            <a:pPr eaLnBrk="1" hangingPunct="1"/>
            <a:r>
              <a:rPr lang="nb-NO" altLang="nb-NO" sz="1000"/>
              <a:t>STOK: </a:t>
            </a:r>
          </a:p>
          <a:p>
            <a:pPr eaLnBrk="1" hangingPunct="1"/>
            <a:r>
              <a:rPr lang="nb-NO" altLang="nb-NO" sz="1000"/>
              <a:t>NTOK: </a:t>
            </a:r>
          </a:p>
          <a:p>
            <a:pPr eaLnBrk="1" hangingPunct="1"/>
            <a:r>
              <a:rPr lang="nb-NO" altLang="nb-NO" sz="1000"/>
              <a:t>MROK: </a:t>
            </a:r>
          </a:p>
          <a:p>
            <a:pPr eaLnBrk="1" hangingPunct="1"/>
            <a:r>
              <a:rPr lang="nb-NO" altLang="nb-NO" sz="1000"/>
              <a:t>NØOK: </a:t>
            </a:r>
          </a:p>
          <a:p>
            <a:pPr eaLnBrk="1" hangingPunct="1"/>
            <a:r>
              <a:rPr lang="nb-NO" altLang="nb-NO" sz="1000"/>
              <a:t>Løpsleder: Eirik Vefsnmo</a:t>
            </a:r>
            <a:endParaRPr lang="en-US" altLang="nb-NO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229</Words>
  <Application>Microsoft Office PowerPoint</Application>
  <PresentationFormat>Skjermfremvisning (4:3)</PresentationFormat>
  <Paragraphs>92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Default Design</vt:lpstr>
      <vt:lpstr>Organisasjonskart MNM 2015 Orkanger IF &amp; Byåsen IL</vt:lpstr>
    </vt:vector>
  </TitlesOfParts>
  <Company>Bouvet 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Organisasjonskart MNM 2005 Byåsen IL</dc:title>
  <dc:creator>Eirik Vefsnmo</dc:creator>
  <cp:lastModifiedBy>Rolf</cp:lastModifiedBy>
  <cp:revision>32</cp:revision>
  <cp:lastPrinted>2014-09-08T05:33:39Z</cp:lastPrinted>
  <dcterms:created xsi:type="dcterms:W3CDTF">2005-04-07T13:03:29Z</dcterms:created>
  <dcterms:modified xsi:type="dcterms:W3CDTF">2015-01-21T17:39:38Z</dcterms:modified>
</cp:coreProperties>
</file>