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0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7C381E-7B8F-4D6E-83A0-71497A7EA35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696B944-5CA0-4E32-B89A-037F0DD0A03A}">
      <dgm:prSet phldrT="[Tekst]"/>
      <dgm:spPr/>
      <dgm:t>
        <a:bodyPr/>
        <a:lstStyle/>
        <a:p>
          <a:r>
            <a:rPr lang="nb-NO" dirty="0"/>
            <a:t>Leder </a:t>
          </a:r>
        </a:p>
        <a:p>
          <a:r>
            <a:rPr lang="nb-NO" dirty="0"/>
            <a:t>Mona </a:t>
          </a:r>
          <a:r>
            <a:rPr lang="nb-NO" dirty="0" err="1"/>
            <a:t>I.Svanholm</a:t>
          </a:r>
          <a:endParaRPr lang="nb-NO" dirty="0"/>
        </a:p>
      </dgm:t>
    </dgm:pt>
    <dgm:pt modelId="{ECC6C9CF-235D-4D24-B332-3845C1A2249E}" type="parTrans" cxnId="{90CC1245-88F8-4817-A566-895F5308D16A}">
      <dgm:prSet/>
      <dgm:spPr/>
      <dgm:t>
        <a:bodyPr/>
        <a:lstStyle/>
        <a:p>
          <a:endParaRPr lang="nb-NO"/>
        </a:p>
      </dgm:t>
    </dgm:pt>
    <dgm:pt modelId="{10503619-A46C-4905-847D-A6B5C9AB39B5}" type="sibTrans" cxnId="{90CC1245-88F8-4817-A566-895F5308D16A}">
      <dgm:prSet/>
      <dgm:spPr/>
      <dgm:t>
        <a:bodyPr/>
        <a:lstStyle/>
        <a:p>
          <a:endParaRPr lang="nb-NO"/>
        </a:p>
      </dgm:t>
    </dgm:pt>
    <dgm:pt modelId="{E6325749-58F5-441F-95F0-30050A66752C}" type="asst">
      <dgm:prSet phldrT="[Tekst]"/>
      <dgm:spPr/>
      <dgm:t>
        <a:bodyPr/>
        <a:lstStyle/>
        <a:p>
          <a:r>
            <a:rPr lang="nb-NO" dirty="0"/>
            <a:t>Nestleder</a:t>
          </a:r>
        </a:p>
        <a:p>
          <a:r>
            <a:rPr lang="nb-NO" dirty="0"/>
            <a:t>Stein Atle Gangås</a:t>
          </a:r>
        </a:p>
      </dgm:t>
    </dgm:pt>
    <dgm:pt modelId="{0392B492-8BF7-4047-ADC5-00F9E7DB005C}" type="parTrans" cxnId="{AD49785F-FE3A-4EAF-9DA6-FDBA230136AA}">
      <dgm:prSet/>
      <dgm:spPr/>
      <dgm:t>
        <a:bodyPr/>
        <a:lstStyle/>
        <a:p>
          <a:endParaRPr lang="nb-NO"/>
        </a:p>
      </dgm:t>
    </dgm:pt>
    <dgm:pt modelId="{BBB829EC-24C2-40E8-BA93-2D226A81BECD}" type="sibTrans" cxnId="{AD49785F-FE3A-4EAF-9DA6-FDBA230136AA}">
      <dgm:prSet/>
      <dgm:spPr/>
      <dgm:t>
        <a:bodyPr/>
        <a:lstStyle/>
        <a:p>
          <a:endParaRPr lang="nb-NO"/>
        </a:p>
      </dgm:t>
    </dgm:pt>
    <dgm:pt modelId="{4A60CC4D-A4CE-4205-A3FB-BDA44FB34D05}">
      <dgm:prSet phldrT="[Tekst]"/>
      <dgm:spPr/>
      <dgm:t>
        <a:bodyPr/>
        <a:lstStyle/>
        <a:p>
          <a:r>
            <a:rPr lang="nb-NO" dirty="0"/>
            <a:t>Sportslig leder</a:t>
          </a:r>
        </a:p>
        <a:p>
          <a:r>
            <a:rPr lang="nb-NO" dirty="0"/>
            <a:t>Roger Iversen Schei</a:t>
          </a:r>
        </a:p>
      </dgm:t>
    </dgm:pt>
    <dgm:pt modelId="{B41978C4-D311-4AE1-A6AC-2C718C88E643}" type="parTrans" cxnId="{0B53B5A3-D579-4B43-B5A0-57E726032538}">
      <dgm:prSet/>
      <dgm:spPr/>
      <dgm:t>
        <a:bodyPr/>
        <a:lstStyle/>
        <a:p>
          <a:endParaRPr lang="nb-NO"/>
        </a:p>
      </dgm:t>
    </dgm:pt>
    <dgm:pt modelId="{2E154C51-CDC4-4F62-B89C-4B207158849D}" type="sibTrans" cxnId="{0B53B5A3-D579-4B43-B5A0-57E726032538}">
      <dgm:prSet/>
      <dgm:spPr/>
      <dgm:t>
        <a:bodyPr/>
        <a:lstStyle/>
        <a:p>
          <a:endParaRPr lang="nb-NO"/>
        </a:p>
      </dgm:t>
    </dgm:pt>
    <dgm:pt modelId="{06F99814-6A98-4308-BC6E-CBF92AC4A3B3}">
      <dgm:prSet phldrT="[Tekst]"/>
      <dgm:spPr/>
      <dgm:t>
        <a:bodyPr/>
        <a:lstStyle/>
        <a:p>
          <a:r>
            <a:rPr lang="nb-NO" dirty="0"/>
            <a:t>Økonomiansvarlig</a:t>
          </a:r>
        </a:p>
        <a:p>
          <a:r>
            <a:rPr lang="nb-NO" dirty="0"/>
            <a:t>Jon Jensen</a:t>
          </a:r>
        </a:p>
      </dgm:t>
    </dgm:pt>
    <dgm:pt modelId="{18C86E96-C801-4290-8EB8-A9B8BCC53451}" type="parTrans" cxnId="{6E0AE51E-7430-4EAD-B96D-B80A9C97B2CB}">
      <dgm:prSet/>
      <dgm:spPr/>
      <dgm:t>
        <a:bodyPr/>
        <a:lstStyle/>
        <a:p>
          <a:endParaRPr lang="nb-NO"/>
        </a:p>
      </dgm:t>
    </dgm:pt>
    <dgm:pt modelId="{A44726CA-37E4-41A6-92E3-CC6536ACCE3C}" type="sibTrans" cxnId="{6E0AE51E-7430-4EAD-B96D-B80A9C97B2CB}">
      <dgm:prSet/>
      <dgm:spPr/>
      <dgm:t>
        <a:bodyPr/>
        <a:lstStyle/>
        <a:p>
          <a:endParaRPr lang="nb-NO"/>
        </a:p>
      </dgm:t>
    </dgm:pt>
    <dgm:pt modelId="{00EAAE62-47C3-4865-9065-F75E9C2E5313}">
      <dgm:prSet phldrT="[Tekst]"/>
      <dgm:spPr/>
      <dgm:t>
        <a:bodyPr/>
        <a:lstStyle/>
        <a:p>
          <a:r>
            <a:rPr lang="nb-NO" dirty="0"/>
            <a:t>Arrangementsansvarlig</a:t>
          </a:r>
        </a:p>
        <a:p>
          <a:r>
            <a:rPr lang="nb-NO" dirty="0"/>
            <a:t>Ingrid Stenvik</a:t>
          </a:r>
        </a:p>
      </dgm:t>
    </dgm:pt>
    <dgm:pt modelId="{23C8C0B0-8158-4AA0-BED8-CF46563C892D}" type="parTrans" cxnId="{F5FC9F15-8BBE-4A17-867B-1024C5814170}">
      <dgm:prSet/>
      <dgm:spPr/>
      <dgm:t>
        <a:bodyPr/>
        <a:lstStyle/>
        <a:p>
          <a:endParaRPr lang="nb-NO"/>
        </a:p>
      </dgm:t>
    </dgm:pt>
    <dgm:pt modelId="{D4CA425C-C1D6-4424-B870-A30D8447A156}" type="sibTrans" cxnId="{F5FC9F15-8BBE-4A17-867B-1024C5814170}">
      <dgm:prSet/>
      <dgm:spPr/>
      <dgm:t>
        <a:bodyPr/>
        <a:lstStyle/>
        <a:p>
          <a:endParaRPr lang="nb-NO"/>
        </a:p>
      </dgm:t>
    </dgm:pt>
    <dgm:pt modelId="{D4E25845-6F7F-4440-A86E-B1E965551AF5}">
      <dgm:prSet/>
      <dgm:spPr/>
      <dgm:t>
        <a:bodyPr/>
        <a:lstStyle/>
        <a:p>
          <a:r>
            <a:rPr lang="nb-NO" dirty="0"/>
            <a:t>Sekretær</a:t>
          </a:r>
        </a:p>
        <a:p>
          <a:r>
            <a:rPr lang="nb-NO" dirty="0"/>
            <a:t>N.N</a:t>
          </a:r>
        </a:p>
      </dgm:t>
    </dgm:pt>
    <dgm:pt modelId="{45FEC647-4703-48C4-A41C-00EFBEC214E4}" type="parTrans" cxnId="{AF81FC98-F68A-4AFC-8A85-9485FE13834D}">
      <dgm:prSet/>
      <dgm:spPr/>
      <dgm:t>
        <a:bodyPr/>
        <a:lstStyle/>
        <a:p>
          <a:endParaRPr lang="nb-NO"/>
        </a:p>
      </dgm:t>
    </dgm:pt>
    <dgm:pt modelId="{641C6E98-E133-4B80-8664-EB3E19B1B47E}" type="sibTrans" cxnId="{AF81FC98-F68A-4AFC-8A85-9485FE13834D}">
      <dgm:prSet/>
      <dgm:spPr/>
      <dgm:t>
        <a:bodyPr/>
        <a:lstStyle/>
        <a:p>
          <a:endParaRPr lang="nb-NO"/>
        </a:p>
      </dgm:t>
    </dgm:pt>
    <dgm:pt modelId="{D9669EAB-EE24-4160-A537-D182FA3E0278}">
      <dgm:prSet/>
      <dgm:spPr/>
      <dgm:t>
        <a:bodyPr/>
        <a:lstStyle/>
        <a:p>
          <a:r>
            <a:rPr lang="nb-NO" dirty="0"/>
            <a:t>Materialforvalter</a:t>
          </a:r>
        </a:p>
        <a:p>
          <a:r>
            <a:rPr lang="nb-NO" dirty="0"/>
            <a:t>Angelique Oddli</a:t>
          </a:r>
        </a:p>
      </dgm:t>
    </dgm:pt>
    <dgm:pt modelId="{7A824DC2-238E-4CA3-A95B-0A5F684C7980}" type="parTrans" cxnId="{2208E425-0EB4-43E4-A512-2B6A42C3ABDB}">
      <dgm:prSet/>
      <dgm:spPr/>
      <dgm:t>
        <a:bodyPr/>
        <a:lstStyle/>
        <a:p>
          <a:endParaRPr lang="nb-NO"/>
        </a:p>
      </dgm:t>
    </dgm:pt>
    <dgm:pt modelId="{FBEBC2DC-68E2-4A61-ABC1-CB0A0629173C}" type="sibTrans" cxnId="{2208E425-0EB4-43E4-A512-2B6A42C3ABDB}">
      <dgm:prSet/>
      <dgm:spPr/>
      <dgm:t>
        <a:bodyPr/>
        <a:lstStyle/>
        <a:p>
          <a:endParaRPr lang="nb-NO"/>
        </a:p>
      </dgm:t>
    </dgm:pt>
    <dgm:pt modelId="{BF949615-3B29-4A8B-8BAA-12ACDBF1D613}" type="pres">
      <dgm:prSet presAssocID="{B07C381E-7B8F-4D6E-83A0-71497A7EA3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828AB57-84E1-4D72-955F-204D4E59B154}" type="pres">
      <dgm:prSet presAssocID="{E696B944-5CA0-4E32-B89A-037F0DD0A03A}" presName="hierRoot1" presStyleCnt="0">
        <dgm:presLayoutVars>
          <dgm:hierBranch val="init"/>
        </dgm:presLayoutVars>
      </dgm:prSet>
      <dgm:spPr/>
    </dgm:pt>
    <dgm:pt modelId="{24E618BE-F635-4B7E-9547-493103C9D757}" type="pres">
      <dgm:prSet presAssocID="{E696B944-5CA0-4E32-B89A-037F0DD0A03A}" presName="rootComposite1" presStyleCnt="0"/>
      <dgm:spPr/>
    </dgm:pt>
    <dgm:pt modelId="{C9C213DF-1556-4258-9382-1FAFAB22E69A}" type="pres">
      <dgm:prSet presAssocID="{E696B944-5CA0-4E32-B89A-037F0DD0A03A}" presName="rootText1" presStyleLbl="node0" presStyleIdx="0" presStyleCnt="1">
        <dgm:presLayoutVars>
          <dgm:chPref val="3"/>
        </dgm:presLayoutVars>
      </dgm:prSet>
      <dgm:spPr/>
    </dgm:pt>
    <dgm:pt modelId="{34C31CEF-24AE-4D3D-A3C5-DE3CEAEE3177}" type="pres">
      <dgm:prSet presAssocID="{E696B944-5CA0-4E32-B89A-037F0DD0A03A}" presName="rootConnector1" presStyleLbl="node1" presStyleIdx="0" presStyleCnt="0"/>
      <dgm:spPr/>
    </dgm:pt>
    <dgm:pt modelId="{B92C01CE-151F-4941-9518-9BEC0AE74136}" type="pres">
      <dgm:prSet presAssocID="{E696B944-5CA0-4E32-B89A-037F0DD0A03A}" presName="hierChild2" presStyleCnt="0"/>
      <dgm:spPr/>
    </dgm:pt>
    <dgm:pt modelId="{0917A30C-FD98-45F8-993C-BCBFA6B53AEB}" type="pres">
      <dgm:prSet presAssocID="{B41978C4-D311-4AE1-A6AC-2C718C88E643}" presName="Name37" presStyleLbl="parChTrans1D2" presStyleIdx="0" presStyleCnt="6"/>
      <dgm:spPr/>
    </dgm:pt>
    <dgm:pt modelId="{6FAD5284-8907-4864-A788-AEBA9E59D270}" type="pres">
      <dgm:prSet presAssocID="{4A60CC4D-A4CE-4205-A3FB-BDA44FB34D05}" presName="hierRoot2" presStyleCnt="0">
        <dgm:presLayoutVars>
          <dgm:hierBranch val="init"/>
        </dgm:presLayoutVars>
      </dgm:prSet>
      <dgm:spPr/>
    </dgm:pt>
    <dgm:pt modelId="{875D9AE5-11AC-4CB0-84FA-94956B4F4B1C}" type="pres">
      <dgm:prSet presAssocID="{4A60CC4D-A4CE-4205-A3FB-BDA44FB34D05}" presName="rootComposite" presStyleCnt="0"/>
      <dgm:spPr/>
    </dgm:pt>
    <dgm:pt modelId="{F40653B7-16AC-4EA8-9344-9D351A24F9F2}" type="pres">
      <dgm:prSet presAssocID="{4A60CC4D-A4CE-4205-A3FB-BDA44FB34D05}" presName="rootText" presStyleLbl="node2" presStyleIdx="0" presStyleCnt="5">
        <dgm:presLayoutVars>
          <dgm:chPref val="3"/>
        </dgm:presLayoutVars>
      </dgm:prSet>
      <dgm:spPr/>
    </dgm:pt>
    <dgm:pt modelId="{C3CE8796-62D1-4601-B685-063646013EAA}" type="pres">
      <dgm:prSet presAssocID="{4A60CC4D-A4CE-4205-A3FB-BDA44FB34D05}" presName="rootConnector" presStyleLbl="node2" presStyleIdx="0" presStyleCnt="5"/>
      <dgm:spPr/>
    </dgm:pt>
    <dgm:pt modelId="{00D56D94-70F8-40EB-98AD-34A04A28C6E0}" type="pres">
      <dgm:prSet presAssocID="{4A60CC4D-A4CE-4205-A3FB-BDA44FB34D05}" presName="hierChild4" presStyleCnt="0"/>
      <dgm:spPr/>
    </dgm:pt>
    <dgm:pt modelId="{9F69848A-7749-4A57-B410-96000C72ACF0}" type="pres">
      <dgm:prSet presAssocID="{4A60CC4D-A4CE-4205-A3FB-BDA44FB34D05}" presName="hierChild5" presStyleCnt="0"/>
      <dgm:spPr/>
    </dgm:pt>
    <dgm:pt modelId="{3F9321DD-DFEE-4D72-B906-824D405A214A}" type="pres">
      <dgm:prSet presAssocID="{18C86E96-C801-4290-8EB8-A9B8BCC53451}" presName="Name37" presStyleLbl="parChTrans1D2" presStyleIdx="1" presStyleCnt="6"/>
      <dgm:spPr/>
    </dgm:pt>
    <dgm:pt modelId="{2A6CBEE0-C67A-4305-8427-2F42AD60CBAA}" type="pres">
      <dgm:prSet presAssocID="{06F99814-6A98-4308-BC6E-CBF92AC4A3B3}" presName="hierRoot2" presStyleCnt="0">
        <dgm:presLayoutVars>
          <dgm:hierBranch val="init"/>
        </dgm:presLayoutVars>
      </dgm:prSet>
      <dgm:spPr/>
    </dgm:pt>
    <dgm:pt modelId="{C9FF4256-6864-4778-8034-BC9F54E7E230}" type="pres">
      <dgm:prSet presAssocID="{06F99814-6A98-4308-BC6E-CBF92AC4A3B3}" presName="rootComposite" presStyleCnt="0"/>
      <dgm:spPr/>
    </dgm:pt>
    <dgm:pt modelId="{A2C3553D-0DF9-42BE-BF44-CC48487D1F81}" type="pres">
      <dgm:prSet presAssocID="{06F99814-6A98-4308-BC6E-CBF92AC4A3B3}" presName="rootText" presStyleLbl="node2" presStyleIdx="1" presStyleCnt="5">
        <dgm:presLayoutVars>
          <dgm:chPref val="3"/>
        </dgm:presLayoutVars>
      </dgm:prSet>
      <dgm:spPr/>
    </dgm:pt>
    <dgm:pt modelId="{B25FF01B-82AC-4F93-A854-7566407D1FA5}" type="pres">
      <dgm:prSet presAssocID="{06F99814-6A98-4308-BC6E-CBF92AC4A3B3}" presName="rootConnector" presStyleLbl="node2" presStyleIdx="1" presStyleCnt="5"/>
      <dgm:spPr/>
    </dgm:pt>
    <dgm:pt modelId="{2C2FD5C9-D2A9-4EF9-B5B6-D19FC74C6463}" type="pres">
      <dgm:prSet presAssocID="{06F99814-6A98-4308-BC6E-CBF92AC4A3B3}" presName="hierChild4" presStyleCnt="0"/>
      <dgm:spPr/>
    </dgm:pt>
    <dgm:pt modelId="{E15C09BB-CC0E-4114-A911-4B4A64060FF1}" type="pres">
      <dgm:prSet presAssocID="{06F99814-6A98-4308-BC6E-CBF92AC4A3B3}" presName="hierChild5" presStyleCnt="0"/>
      <dgm:spPr/>
    </dgm:pt>
    <dgm:pt modelId="{EA360C49-6B19-420A-AE2A-05FA5B3123DE}" type="pres">
      <dgm:prSet presAssocID="{23C8C0B0-8158-4AA0-BED8-CF46563C892D}" presName="Name37" presStyleLbl="parChTrans1D2" presStyleIdx="2" presStyleCnt="6"/>
      <dgm:spPr/>
    </dgm:pt>
    <dgm:pt modelId="{8DCC32F0-BD4F-45FB-ABE7-226E9A6F2423}" type="pres">
      <dgm:prSet presAssocID="{00EAAE62-47C3-4865-9065-F75E9C2E5313}" presName="hierRoot2" presStyleCnt="0">
        <dgm:presLayoutVars>
          <dgm:hierBranch val="init"/>
        </dgm:presLayoutVars>
      </dgm:prSet>
      <dgm:spPr/>
    </dgm:pt>
    <dgm:pt modelId="{3977C772-4294-4344-9E9A-D342870C9B3A}" type="pres">
      <dgm:prSet presAssocID="{00EAAE62-47C3-4865-9065-F75E9C2E5313}" presName="rootComposite" presStyleCnt="0"/>
      <dgm:spPr/>
    </dgm:pt>
    <dgm:pt modelId="{1D6BE321-66F3-4848-803D-BDE01971B922}" type="pres">
      <dgm:prSet presAssocID="{00EAAE62-47C3-4865-9065-F75E9C2E5313}" presName="rootText" presStyleLbl="node2" presStyleIdx="2" presStyleCnt="5">
        <dgm:presLayoutVars>
          <dgm:chPref val="3"/>
        </dgm:presLayoutVars>
      </dgm:prSet>
      <dgm:spPr/>
    </dgm:pt>
    <dgm:pt modelId="{3B385051-B3DE-4ECE-B3FE-6FF7C0003B8E}" type="pres">
      <dgm:prSet presAssocID="{00EAAE62-47C3-4865-9065-F75E9C2E5313}" presName="rootConnector" presStyleLbl="node2" presStyleIdx="2" presStyleCnt="5"/>
      <dgm:spPr/>
    </dgm:pt>
    <dgm:pt modelId="{2FBC2F9F-A979-4BEB-8966-16172F5E7A0F}" type="pres">
      <dgm:prSet presAssocID="{00EAAE62-47C3-4865-9065-F75E9C2E5313}" presName="hierChild4" presStyleCnt="0"/>
      <dgm:spPr/>
    </dgm:pt>
    <dgm:pt modelId="{F1B42C93-F5EE-4F35-8326-9E06F07E207A}" type="pres">
      <dgm:prSet presAssocID="{00EAAE62-47C3-4865-9065-F75E9C2E5313}" presName="hierChild5" presStyleCnt="0"/>
      <dgm:spPr/>
    </dgm:pt>
    <dgm:pt modelId="{2D2F94A0-4827-4E86-9086-8FC0F30A55E8}" type="pres">
      <dgm:prSet presAssocID="{45FEC647-4703-48C4-A41C-00EFBEC214E4}" presName="Name37" presStyleLbl="parChTrans1D2" presStyleIdx="3" presStyleCnt="6"/>
      <dgm:spPr/>
    </dgm:pt>
    <dgm:pt modelId="{2CA34417-31E0-4D3F-8999-26918FF8CB89}" type="pres">
      <dgm:prSet presAssocID="{D4E25845-6F7F-4440-A86E-B1E965551AF5}" presName="hierRoot2" presStyleCnt="0">
        <dgm:presLayoutVars>
          <dgm:hierBranch val="init"/>
        </dgm:presLayoutVars>
      </dgm:prSet>
      <dgm:spPr/>
    </dgm:pt>
    <dgm:pt modelId="{39654726-23AF-497F-9620-276CEF63F114}" type="pres">
      <dgm:prSet presAssocID="{D4E25845-6F7F-4440-A86E-B1E965551AF5}" presName="rootComposite" presStyleCnt="0"/>
      <dgm:spPr/>
    </dgm:pt>
    <dgm:pt modelId="{DEFC7B11-81CA-45C9-828A-69F16F8E125D}" type="pres">
      <dgm:prSet presAssocID="{D4E25845-6F7F-4440-A86E-B1E965551AF5}" presName="rootText" presStyleLbl="node2" presStyleIdx="3" presStyleCnt="5" custLinFactNeighborX="-1267" custLinFactNeighborY="-1689">
        <dgm:presLayoutVars>
          <dgm:chPref val="3"/>
        </dgm:presLayoutVars>
      </dgm:prSet>
      <dgm:spPr/>
    </dgm:pt>
    <dgm:pt modelId="{F34B0C7E-650A-4D78-8DA1-DF40FE9A0488}" type="pres">
      <dgm:prSet presAssocID="{D4E25845-6F7F-4440-A86E-B1E965551AF5}" presName="rootConnector" presStyleLbl="node2" presStyleIdx="3" presStyleCnt="5"/>
      <dgm:spPr/>
    </dgm:pt>
    <dgm:pt modelId="{337F2B1D-FECC-4604-BF08-71C175945D5D}" type="pres">
      <dgm:prSet presAssocID="{D4E25845-6F7F-4440-A86E-B1E965551AF5}" presName="hierChild4" presStyleCnt="0"/>
      <dgm:spPr/>
    </dgm:pt>
    <dgm:pt modelId="{517CD5CA-8A13-48F4-A948-1965026EF678}" type="pres">
      <dgm:prSet presAssocID="{D4E25845-6F7F-4440-A86E-B1E965551AF5}" presName="hierChild5" presStyleCnt="0"/>
      <dgm:spPr/>
    </dgm:pt>
    <dgm:pt modelId="{4B38687C-7004-430F-903F-ACF084DB27DB}" type="pres">
      <dgm:prSet presAssocID="{7A824DC2-238E-4CA3-A95B-0A5F684C7980}" presName="Name37" presStyleLbl="parChTrans1D2" presStyleIdx="4" presStyleCnt="6"/>
      <dgm:spPr/>
    </dgm:pt>
    <dgm:pt modelId="{B7299CD5-D752-49B2-98D6-001912C43510}" type="pres">
      <dgm:prSet presAssocID="{D9669EAB-EE24-4160-A537-D182FA3E0278}" presName="hierRoot2" presStyleCnt="0">
        <dgm:presLayoutVars>
          <dgm:hierBranch val="init"/>
        </dgm:presLayoutVars>
      </dgm:prSet>
      <dgm:spPr/>
    </dgm:pt>
    <dgm:pt modelId="{945E520E-D5A1-41CF-B34A-3836B2399EDF}" type="pres">
      <dgm:prSet presAssocID="{D9669EAB-EE24-4160-A537-D182FA3E0278}" presName="rootComposite" presStyleCnt="0"/>
      <dgm:spPr/>
    </dgm:pt>
    <dgm:pt modelId="{C5C25EEB-A5B0-4045-80AC-15F4FB000DD6}" type="pres">
      <dgm:prSet presAssocID="{D9669EAB-EE24-4160-A537-D182FA3E0278}" presName="rootText" presStyleLbl="node2" presStyleIdx="4" presStyleCnt="5">
        <dgm:presLayoutVars>
          <dgm:chPref val="3"/>
        </dgm:presLayoutVars>
      </dgm:prSet>
      <dgm:spPr/>
    </dgm:pt>
    <dgm:pt modelId="{3289AD59-6FB0-432D-AFF1-DB2BD5D090E0}" type="pres">
      <dgm:prSet presAssocID="{D9669EAB-EE24-4160-A537-D182FA3E0278}" presName="rootConnector" presStyleLbl="node2" presStyleIdx="4" presStyleCnt="5"/>
      <dgm:spPr/>
    </dgm:pt>
    <dgm:pt modelId="{8FB405A1-88C8-4DF3-83DF-24771DDD393F}" type="pres">
      <dgm:prSet presAssocID="{D9669EAB-EE24-4160-A537-D182FA3E0278}" presName="hierChild4" presStyleCnt="0"/>
      <dgm:spPr/>
    </dgm:pt>
    <dgm:pt modelId="{62B06FBA-07CF-48A6-B67A-79D8E3C6F812}" type="pres">
      <dgm:prSet presAssocID="{D9669EAB-EE24-4160-A537-D182FA3E0278}" presName="hierChild5" presStyleCnt="0"/>
      <dgm:spPr/>
    </dgm:pt>
    <dgm:pt modelId="{A94F5ACB-A023-403B-860A-8C6F33ABC712}" type="pres">
      <dgm:prSet presAssocID="{E696B944-5CA0-4E32-B89A-037F0DD0A03A}" presName="hierChild3" presStyleCnt="0"/>
      <dgm:spPr/>
    </dgm:pt>
    <dgm:pt modelId="{FC023DC3-FF0F-4051-8397-CB26FA1EF71E}" type="pres">
      <dgm:prSet presAssocID="{0392B492-8BF7-4047-ADC5-00F9E7DB005C}" presName="Name111" presStyleLbl="parChTrans1D2" presStyleIdx="5" presStyleCnt="6"/>
      <dgm:spPr/>
    </dgm:pt>
    <dgm:pt modelId="{4F8383C1-359F-4D60-AFEF-8695CCBD1509}" type="pres">
      <dgm:prSet presAssocID="{E6325749-58F5-441F-95F0-30050A66752C}" presName="hierRoot3" presStyleCnt="0">
        <dgm:presLayoutVars>
          <dgm:hierBranch val="init"/>
        </dgm:presLayoutVars>
      </dgm:prSet>
      <dgm:spPr/>
    </dgm:pt>
    <dgm:pt modelId="{9FDB7C25-1EE7-483D-8B6F-159908B051FC}" type="pres">
      <dgm:prSet presAssocID="{E6325749-58F5-441F-95F0-30050A66752C}" presName="rootComposite3" presStyleCnt="0"/>
      <dgm:spPr/>
    </dgm:pt>
    <dgm:pt modelId="{49106A41-2624-40C6-9999-E2B9F713AB3D}" type="pres">
      <dgm:prSet presAssocID="{E6325749-58F5-441F-95F0-30050A66752C}" presName="rootText3" presStyleLbl="asst1" presStyleIdx="0" presStyleCnt="1">
        <dgm:presLayoutVars>
          <dgm:chPref val="3"/>
        </dgm:presLayoutVars>
      </dgm:prSet>
      <dgm:spPr/>
    </dgm:pt>
    <dgm:pt modelId="{6C081E61-86FB-4E5D-B00C-1BFEB26DE844}" type="pres">
      <dgm:prSet presAssocID="{E6325749-58F5-441F-95F0-30050A66752C}" presName="rootConnector3" presStyleLbl="asst1" presStyleIdx="0" presStyleCnt="1"/>
      <dgm:spPr/>
    </dgm:pt>
    <dgm:pt modelId="{3E17BD35-F0EC-478C-A1D3-1D2EA6185511}" type="pres">
      <dgm:prSet presAssocID="{E6325749-58F5-441F-95F0-30050A66752C}" presName="hierChild6" presStyleCnt="0"/>
      <dgm:spPr/>
    </dgm:pt>
    <dgm:pt modelId="{AD3BB9D2-EC09-46C7-B018-6BDA59547A77}" type="pres">
      <dgm:prSet presAssocID="{E6325749-58F5-441F-95F0-30050A66752C}" presName="hierChild7" presStyleCnt="0"/>
      <dgm:spPr/>
    </dgm:pt>
  </dgm:ptLst>
  <dgm:cxnLst>
    <dgm:cxn modelId="{A304940D-FC6F-41CD-839C-69BA99388608}" type="presOf" srcId="{7A824DC2-238E-4CA3-A95B-0A5F684C7980}" destId="{4B38687C-7004-430F-903F-ACF084DB27DB}" srcOrd="0" destOrd="0" presId="urn:microsoft.com/office/officeart/2005/8/layout/orgChart1"/>
    <dgm:cxn modelId="{4A09A510-4592-4758-8C06-A2DB9E916EF8}" type="presOf" srcId="{E6325749-58F5-441F-95F0-30050A66752C}" destId="{49106A41-2624-40C6-9999-E2B9F713AB3D}" srcOrd="0" destOrd="0" presId="urn:microsoft.com/office/officeart/2005/8/layout/orgChart1"/>
    <dgm:cxn modelId="{F5FC9F15-8BBE-4A17-867B-1024C5814170}" srcId="{E696B944-5CA0-4E32-B89A-037F0DD0A03A}" destId="{00EAAE62-47C3-4865-9065-F75E9C2E5313}" srcOrd="3" destOrd="0" parTransId="{23C8C0B0-8158-4AA0-BED8-CF46563C892D}" sibTransId="{D4CA425C-C1D6-4424-B870-A30D8447A156}"/>
    <dgm:cxn modelId="{26C82D1E-3218-4A55-A78B-8FC981B220BF}" type="presOf" srcId="{B41978C4-D311-4AE1-A6AC-2C718C88E643}" destId="{0917A30C-FD98-45F8-993C-BCBFA6B53AEB}" srcOrd="0" destOrd="0" presId="urn:microsoft.com/office/officeart/2005/8/layout/orgChart1"/>
    <dgm:cxn modelId="{6E0AE51E-7430-4EAD-B96D-B80A9C97B2CB}" srcId="{E696B944-5CA0-4E32-B89A-037F0DD0A03A}" destId="{06F99814-6A98-4308-BC6E-CBF92AC4A3B3}" srcOrd="2" destOrd="0" parTransId="{18C86E96-C801-4290-8EB8-A9B8BCC53451}" sibTransId="{A44726CA-37E4-41A6-92E3-CC6536ACCE3C}"/>
    <dgm:cxn modelId="{2208E425-0EB4-43E4-A512-2B6A42C3ABDB}" srcId="{E696B944-5CA0-4E32-B89A-037F0DD0A03A}" destId="{D9669EAB-EE24-4160-A537-D182FA3E0278}" srcOrd="5" destOrd="0" parTransId="{7A824DC2-238E-4CA3-A95B-0A5F684C7980}" sibTransId="{FBEBC2DC-68E2-4A61-ABC1-CB0A0629173C}"/>
    <dgm:cxn modelId="{52287D36-97A1-4036-A1B8-AC3C36F12130}" type="presOf" srcId="{4A60CC4D-A4CE-4205-A3FB-BDA44FB34D05}" destId="{C3CE8796-62D1-4601-B685-063646013EAA}" srcOrd="1" destOrd="0" presId="urn:microsoft.com/office/officeart/2005/8/layout/orgChart1"/>
    <dgm:cxn modelId="{BC92703B-3AE1-4FA8-8993-9F9BF6A539AF}" type="presOf" srcId="{D9669EAB-EE24-4160-A537-D182FA3E0278}" destId="{C5C25EEB-A5B0-4045-80AC-15F4FB000DD6}" srcOrd="0" destOrd="0" presId="urn:microsoft.com/office/officeart/2005/8/layout/orgChart1"/>
    <dgm:cxn modelId="{AD49785F-FE3A-4EAF-9DA6-FDBA230136AA}" srcId="{E696B944-5CA0-4E32-B89A-037F0DD0A03A}" destId="{E6325749-58F5-441F-95F0-30050A66752C}" srcOrd="0" destOrd="0" parTransId="{0392B492-8BF7-4047-ADC5-00F9E7DB005C}" sibTransId="{BBB829EC-24C2-40E8-BA93-2D226A81BECD}"/>
    <dgm:cxn modelId="{90CC1245-88F8-4817-A566-895F5308D16A}" srcId="{B07C381E-7B8F-4D6E-83A0-71497A7EA350}" destId="{E696B944-5CA0-4E32-B89A-037F0DD0A03A}" srcOrd="0" destOrd="0" parTransId="{ECC6C9CF-235D-4D24-B332-3845C1A2249E}" sibTransId="{10503619-A46C-4905-847D-A6B5C9AB39B5}"/>
    <dgm:cxn modelId="{80B58966-94D1-44DE-B8C4-424B887367C7}" type="presOf" srcId="{06F99814-6A98-4308-BC6E-CBF92AC4A3B3}" destId="{A2C3553D-0DF9-42BE-BF44-CC48487D1F81}" srcOrd="0" destOrd="0" presId="urn:microsoft.com/office/officeart/2005/8/layout/orgChart1"/>
    <dgm:cxn modelId="{64C47068-3912-4724-967A-31209D747710}" type="presOf" srcId="{45FEC647-4703-48C4-A41C-00EFBEC214E4}" destId="{2D2F94A0-4827-4E86-9086-8FC0F30A55E8}" srcOrd="0" destOrd="0" presId="urn:microsoft.com/office/officeart/2005/8/layout/orgChart1"/>
    <dgm:cxn modelId="{5B81DF6C-EA80-4BAB-B5BF-2FEF1A737F42}" type="presOf" srcId="{D9669EAB-EE24-4160-A537-D182FA3E0278}" destId="{3289AD59-6FB0-432D-AFF1-DB2BD5D090E0}" srcOrd="1" destOrd="0" presId="urn:microsoft.com/office/officeart/2005/8/layout/orgChart1"/>
    <dgm:cxn modelId="{043C0271-54C6-46E0-A143-79B79082BE80}" type="presOf" srcId="{18C86E96-C801-4290-8EB8-A9B8BCC53451}" destId="{3F9321DD-DFEE-4D72-B906-824D405A214A}" srcOrd="0" destOrd="0" presId="urn:microsoft.com/office/officeart/2005/8/layout/orgChart1"/>
    <dgm:cxn modelId="{66AA2672-17EB-4748-8FE8-D7A4DD66C748}" type="presOf" srcId="{0392B492-8BF7-4047-ADC5-00F9E7DB005C}" destId="{FC023DC3-FF0F-4051-8397-CB26FA1EF71E}" srcOrd="0" destOrd="0" presId="urn:microsoft.com/office/officeart/2005/8/layout/orgChart1"/>
    <dgm:cxn modelId="{1769BC8A-7C82-4043-A3E4-CCEB2B682827}" type="presOf" srcId="{06F99814-6A98-4308-BC6E-CBF92AC4A3B3}" destId="{B25FF01B-82AC-4F93-A854-7566407D1FA5}" srcOrd="1" destOrd="0" presId="urn:microsoft.com/office/officeart/2005/8/layout/orgChart1"/>
    <dgm:cxn modelId="{E94DA48B-0DEB-4BB3-A6D3-8560F3CE6642}" type="presOf" srcId="{D4E25845-6F7F-4440-A86E-B1E965551AF5}" destId="{F34B0C7E-650A-4D78-8DA1-DF40FE9A0488}" srcOrd="1" destOrd="0" presId="urn:microsoft.com/office/officeart/2005/8/layout/orgChart1"/>
    <dgm:cxn modelId="{A0110990-E602-445F-AEDA-CA4A59EDF021}" type="presOf" srcId="{E6325749-58F5-441F-95F0-30050A66752C}" destId="{6C081E61-86FB-4E5D-B00C-1BFEB26DE844}" srcOrd="1" destOrd="0" presId="urn:microsoft.com/office/officeart/2005/8/layout/orgChart1"/>
    <dgm:cxn modelId="{AF81FC98-F68A-4AFC-8A85-9485FE13834D}" srcId="{E696B944-5CA0-4E32-B89A-037F0DD0A03A}" destId="{D4E25845-6F7F-4440-A86E-B1E965551AF5}" srcOrd="4" destOrd="0" parTransId="{45FEC647-4703-48C4-A41C-00EFBEC214E4}" sibTransId="{641C6E98-E133-4B80-8664-EB3E19B1B47E}"/>
    <dgm:cxn modelId="{0B53B5A3-D579-4B43-B5A0-57E726032538}" srcId="{E696B944-5CA0-4E32-B89A-037F0DD0A03A}" destId="{4A60CC4D-A4CE-4205-A3FB-BDA44FB34D05}" srcOrd="1" destOrd="0" parTransId="{B41978C4-D311-4AE1-A6AC-2C718C88E643}" sibTransId="{2E154C51-CDC4-4F62-B89C-4B207158849D}"/>
    <dgm:cxn modelId="{BB83BFA7-6721-4B1B-B4F6-FB4FC7F2D130}" type="presOf" srcId="{23C8C0B0-8158-4AA0-BED8-CF46563C892D}" destId="{EA360C49-6B19-420A-AE2A-05FA5B3123DE}" srcOrd="0" destOrd="0" presId="urn:microsoft.com/office/officeart/2005/8/layout/orgChart1"/>
    <dgm:cxn modelId="{79A525B0-38DC-4123-ACA8-4F0E29A23723}" type="presOf" srcId="{4A60CC4D-A4CE-4205-A3FB-BDA44FB34D05}" destId="{F40653B7-16AC-4EA8-9344-9D351A24F9F2}" srcOrd="0" destOrd="0" presId="urn:microsoft.com/office/officeart/2005/8/layout/orgChart1"/>
    <dgm:cxn modelId="{116C8AB4-020D-4B0A-BD2F-84FD803117A2}" type="presOf" srcId="{E696B944-5CA0-4E32-B89A-037F0DD0A03A}" destId="{C9C213DF-1556-4258-9382-1FAFAB22E69A}" srcOrd="0" destOrd="0" presId="urn:microsoft.com/office/officeart/2005/8/layout/orgChart1"/>
    <dgm:cxn modelId="{898099BA-FCE2-4BEF-81E5-C0A840F26297}" type="presOf" srcId="{D4E25845-6F7F-4440-A86E-B1E965551AF5}" destId="{DEFC7B11-81CA-45C9-828A-69F16F8E125D}" srcOrd="0" destOrd="0" presId="urn:microsoft.com/office/officeart/2005/8/layout/orgChart1"/>
    <dgm:cxn modelId="{02F835D4-0666-4BD8-873D-71EFD72AAC4D}" type="presOf" srcId="{00EAAE62-47C3-4865-9065-F75E9C2E5313}" destId="{3B385051-B3DE-4ECE-B3FE-6FF7C0003B8E}" srcOrd="1" destOrd="0" presId="urn:microsoft.com/office/officeart/2005/8/layout/orgChart1"/>
    <dgm:cxn modelId="{AF0EBBDB-CE26-4BFE-A4D1-0EB0C0084525}" type="presOf" srcId="{00EAAE62-47C3-4865-9065-F75E9C2E5313}" destId="{1D6BE321-66F3-4848-803D-BDE01971B922}" srcOrd="0" destOrd="0" presId="urn:microsoft.com/office/officeart/2005/8/layout/orgChart1"/>
    <dgm:cxn modelId="{DB43DEE7-EA2D-49BC-A0F9-DCF6F9AA582E}" type="presOf" srcId="{E696B944-5CA0-4E32-B89A-037F0DD0A03A}" destId="{34C31CEF-24AE-4D3D-A3C5-DE3CEAEE3177}" srcOrd="1" destOrd="0" presId="urn:microsoft.com/office/officeart/2005/8/layout/orgChart1"/>
    <dgm:cxn modelId="{CC845FFF-29E3-44D5-8986-D4C281B2A53F}" type="presOf" srcId="{B07C381E-7B8F-4D6E-83A0-71497A7EA350}" destId="{BF949615-3B29-4A8B-8BAA-12ACDBF1D613}" srcOrd="0" destOrd="0" presId="urn:microsoft.com/office/officeart/2005/8/layout/orgChart1"/>
    <dgm:cxn modelId="{24CD9DFD-1BF6-4D5D-8590-0CF46993E17C}" type="presParOf" srcId="{BF949615-3B29-4A8B-8BAA-12ACDBF1D613}" destId="{F828AB57-84E1-4D72-955F-204D4E59B154}" srcOrd="0" destOrd="0" presId="urn:microsoft.com/office/officeart/2005/8/layout/orgChart1"/>
    <dgm:cxn modelId="{956A0107-67BD-4CA0-A569-8F1E8CF0BFBF}" type="presParOf" srcId="{F828AB57-84E1-4D72-955F-204D4E59B154}" destId="{24E618BE-F635-4B7E-9547-493103C9D757}" srcOrd="0" destOrd="0" presId="urn:microsoft.com/office/officeart/2005/8/layout/orgChart1"/>
    <dgm:cxn modelId="{1984120E-D433-4BE9-B662-8173B51ACA23}" type="presParOf" srcId="{24E618BE-F635-4B7E-9547-493103C9D757}" destId="{C9C213DF-1556-4258-9382-1FAFAB22E69A}" srcOrd="0" destOrd="0" presId="urn:microsoft.com/office/officeart/2005/8/layout/orgChart1"/>
    <dgm:cxn modelId="{194981A4-8F59-4172-B079-DC0BB19EFD8F}" type="presParOf" srcId="{24E618BE-F635-4B7E-9547-493103C9D757}" destId="{34C31CEF-24AE-4D3D-A3C5-DE3CEAEE3177}" srcOrd="1" destOrd="0" presId="urn:microsoft.com/office/officeart/2005/8/layout/orgChart1"/>
    <dgm:cxn modelId="{55646B90-4820-4C0E-86AE-3F018D5B6120}" type="presParOf" srcId="{F828AB57-84E1-4D72-955F-204D4E59B154}" destId="{B92C01CE-151F-4941-9518-9BEC0AE74136}" srcOrd="1" destOrd="0" presId="urn:microsoft.com/office/officeart/2005/8/layout/orgChart1"/>
    <dgm:cxn modelId="{28524079-9DCA-4E68-9D2A-CBDB162883CA}" type="presParOf" srcId="{B92C01CE-151F-4941-9518-9BEC0AE74136}" destId="{0917A30C-FD98-45F8-993C-BCBFA6B53AEB}" srcOrd="0" destOrd="0" presId="urn:microsoft.com/office/officeart/2005/8/layout/orgChart1"/>
    <dgm:cxn modelId="{0C24977A-C049-4ECB-A432-8F6065280975}" type="presParOf" srcId="{B92C01CE-151F-4941-9518-9BEC0AE74136}" destId="{6FAD5284-8907-4864-A788-AEBA9E59D270}" srcOrd="1" destOrd="0" presId="urn:microsoft.com/office/officeart/2005/8/layout/orgChart1"/>
    <dgm:cxn modelId="{00927A83-CD8D-41C2-A284-0E9437316B67}" type="presParOf" srcId="{6FAD5284-8907-4864-A788-AEBA9E59D270}" destId="{875D9AE5-11AC-4CB0-84FA-94956B4F4B1C}" srcOrd="0" destOrd="0" presId="urn:microsoft.com/office/officeart/2005/8/layout/orgChart1"/>
    <dgm:cxn modelId="{66F6AE8D-E586-4C55-A775-4A4AD1A761EC}" type="presParOf" srcId="{875D9AE5-11AC-4CB0-84FA-94956B4F4B1C}" destId="{F40653B7-16AC-4EA8-9344-9D351A24F9F2}" srcOrd="0" destOrd="0" presId="urn:microsoft.com/office/officeart/2005/8/layout/orgChart1"/>
    <dgm:cxn modelId="{C2D33388-15F1-476E-BEE3-15A0EDD80833}" type="presParOf" srcId="{875D9AE5-11AC-4CB0-84FA-94956B4F4B1C}" destId="{C3CE8796-62D1-4601-B685-063646013EAA}" srcOrd="1" destOrd="0" presId="urn:microsoft.com/office/officeart/2005/8/layout/orgChart1"/>
    <dgm:cxn modelId="{979DE0D3-E00F-4218-941D-407D149E60ED}" type="presParOf" srcId="{6FAD5284-8907-4864-A788-AEBA9E59D270}" destId="{00D56D94-70F8-40EB-98AD-34A04A28C6E0}" srcOrd="1" destOrd="0" presId="urn:microsoft.com/office/officeart/2005/8/layout/orgChart1"/>
    <dgm:cxn modelId="{CDC0C889-F055-40F6-823B-E07747443CD7}" type="presParOf" srcId="{6FAD5284-8907-4864-A788-AEBA9E59D270}" destId="{9F69848A-7749-4A57-B410-96000C72ACF0}" srcOrd="2" destOrd="0" presId="urn:microsoft.com/office/officeart/2005/8/layout/orgChart1"/>
    <dgm:cxn modelId="{BA5FF722-6BB4-4E5A-B947-7340AEC9CEC7}" type="presParOf" srcId="{B92C01CE-151F-4941-9518-9BEC0AE74136}" destId="{3F9321DD-DFEE-4D72-B906-824D405A214A}" srcOrd="2" destOrd="0" presId="urn:microsoft.com/office/officeart/2005/8/layout/orgChart1"/>
    <dgm:cxn modelId="{9B4D2A2B-CD96-4CA6-96DA-0DEC871B8230}" type="presParOf" srcId="{B92C01CE-151F-4941-9518-9BEC0AE74136}" destId="{2A6CBEE0-C67A-4305-8427-2F42AD60CBAA}" srcOrd="3" destOrd="0" presId="urn:microsoft.com/office/officeart/2005/8/layout/orgChart1"/>
    <dgm:cxn modelId="{F0594528-0786-4B60-85DB-5D37AA28B64E}" type="presParOf" srcId="{2A6CBEE0-C67A-4305-8427-2F42AD60CBAA}" destId="{C9FF4256-6864-4778-8034-BC9F54E7E230}" srcOrd="0" destOrd="0" presId="urn:microsoft.com/office/officeart/2005/8/layout/orgChart1"/>
    <dgm:cxn modelId="{FC73852E-6218-4F27-B00C-11314D033560}" type="presParOf" srcId="{C9FF4256-6864-4778-8034-BC9F54E7E230}" destId="{A2C3553D-0DF9-42BE-BF44-CC48487D1F81}" srcOrd="0" destOrd="0" presId="urn:microsoft.com/office/officeart/2005/8/layout/orgChart1"/>
    <dgm:cxn modelId="{F3E4207A-1754-4CDB-8E84-3C046DEBCCFD}" type="presParOf" srcId="{C9FF4256-6864-4778-8034-BC9F54E7E230}" destId="{B25FF01B-82AC-4F93-A854-7566407D1FA5}" srcOrd="1" destOrd="0" presId="urn:microsoft.com/office/officeart/2005/8/layout/orgChart1"/>
    <dgm:cxn modelId="{61DE1440-48AD-4AC5-85A1-3ABFCBA5C10C}" type="presParOf" srcId="{2A6CBEE0-C67A-4305-8427-2F42AD60CBAA}" destId="{2C2FD5C9-D2A9-4EF9-B5B6-D19FC74C6463}" srcOrd="1" destOrd="0" presId="urn:microsoft.com/office/officeart/2005/8/layout/orgChart1"/>
    <dgm:cxn modelId="{6D180E4A-1840-4869-B7BB-4A99A570B8E3}" type="presParOf" srcId="{2A6CBEE0-C67A-4305-8427-2F42AD60CBAA}" destId="{E15C09BB-CC0E-4114-A911-4B4A64060FF1}" srcOrd="2" destOrd="0" presId="urn:microsoft.com/office/officeart/2005/8/layout/orgChart1"/>
    <dgm:cxn modelId="{861681AD-83E9-4093-8F9C-A549EEC9075A}" type="presParOf" srcId="{B92C01CE-151F-4941-9518-9BEC0AE74136}" destId="{EA360C49-6B19-420A-AE2A-05FA5B3123DE}" srcOrd="4" destOrd="0" presId="urn:microsoft.com/office/officeart/2005/8/layout/orgChart1"/>
    <dgm:cxn modelId="{49D192EC-FFC1-4CDE-A5A4-C34B2153B610}" type="presParOf" srcId="{B92C01CE-151F-4941-9518-9BEC0AE74136}" destId="{8DCC32F0-BD4F-45FB-ABE7-226E9A6F2423}" srcOrd="5" destOrd="0" presId="urn:microsoft.com/office/officeart/2005/8/layout/orgChart1"/>
    <dgm:cxn modelId="{61866091-F330-4916-914D-0DF09D80290C}" type="presParOf" srcId="{8DCC32F0-BD4F-45FB-ABE7-226E9A6F2423}" destId="{3977C772-4294-4344-9E9A-D342870C9B3A}" srcOrd="0" destOrd="0" presId="urn:microsoft.com/office/officeart/2005/8/layout/orgChart1"/>
    <dgm:cxn modelId="{E4A7C80A-8D44-479F-B569-EE2A98CFEBE7}" type="presParOf" srcId="{3977C772-4294-4344-9E9A-D342870C9B3A}" destId="{1D6BE321-66F3-4848-803D-BDE01971B922}" srcOrd="0" destOrd="0" presId="urn:microsoft.com/office/officeart/2005/8/layout/orgChart1"/>
    <dgm:cxn modelId="{765BA0BE-1DDE-4F83-A55A-0612C41C580F}" type="presParOf" srcId="{3977C772-4294-4344-9E9A-D342870C9B3A}" destId="{3B385051-B3DE-4ECE-B3FE-6FF7C0003B8E}" srcOrd="1" destOrd="0" presId="urn:microsoft.com/office/officeart/2005/8/layout/orgChart1"/>
    <dgm:cxn modelId="{76761EFC-C126-4E79-A7BF-F5B535E21EE0}" type="presParOf" srcId="{8DCC32F0-BD4F-45FB-ABE7-226E9A6F2423}" destId="{2FBC2F9F-A979-4BEB-8966-16172F5E7A0F}" srcOrd="1" destOrd="0" presId="urn:microsoft.com/office/officeart/2005/8/layout/orgChart1"/>
    <dgm:cxn modelId="{4289180C-93B6-44A1-A5DB-DC40DE33044C}" type="presParOf" srcId="{8DCC32F0-BD4F-45FB-ABE7-226E9A6F2423}" destId="{F1B42C93-F5EE-4F35-8326-9E06F07E207A}" srcOrd="2" destOrd="0" presId="urn:microsoft.com/office/officeart/2005/8/layout/orgChart1"/>
    <dgm:cxn modelId="{7FF7CCB1-01A9-46FE-8FBC-2FE412192FFF}" type="presParOf" srcId="{B92C01CE-151F-4941-9518-9BEC0AE74136}" destId="{2D2F94A0-4827-4E86-9086-8FC0F30A55E8}" srcOrd="6" destOrd="0" presId="urn:microsoft.com/office/officeart/2005/8/layout/orgChart1"/>
    <dgm:cxn modelId="{08ABF78C-14B9-44EE-9D1A-1FBA21EC628E}" type="presParOf" srcId="{B92C01CE-151F-4941-9518-9BEC0AE74136}" destId="{2CA34417-31E0-4D3F-8999-26918FF8CB89}" srcOrd="7" destOrd="0" presId="urn:microsoft.com/office/officeart/2005/8/layout/orgChart1"/>
    <dgm:cxn modelId="{CB4B17FD-4F6E-4A2D-82AA-9B89FD9ECFAB}" type="presParOf" srcId="{2CA34417-31E0-4D3F-8999-26918FF8CB89}" destId="{39654726-23AF-497F-9620-276CEF63F114}" srcOrd="0" destOrd="0" presId="urn:microsoft.com/office/officeart/2005/8/layout/orgChart1"/>
    <dgm:cxn modelId="{F6EB6D02-6414-4C02-9A8B-EE9DB2DB9C62}" type="presParOf" srcId="{39654726-23AF-497F-9620-276CEF63F114}" destId="{DEFC7B11-81CA-45C9-828A-69F16F8E125D}" srcOrd="0" destOrd="0" presId="urn:microsoft.com/office/officeart/2005/8/layout/orgChart1"/>
    <dgm:cxn modelId="{0DC426E4-7452-4B58-B2EE-AC97C7C9BE00}" type="presParOf" srcId="{39654726-23AF-497F-9620-276CEF63F114}" destId="{F34B0C7E-650A-4D78-8DA1-DF40FE9A0488}" srcOrd="1" destOrd="0" presId="urn:microsoft.com/office/officeart/2005/8/layout/orgChart1"/>
    <dgm:cxn modelId="{EACA9766-D54B-4EB3-BA9E-419C362FBC69}" type="presParOf" srcId="{2CA34417-31E0-4D3F-8999-26918FF8CB89}" destId="{337F2B1D-FECC-4604-BF08-71C175945D5D}" srcOrd="1" destOrd="0" presId="urn:microsoft.com/office/officeart/2005/8/layout/orgChart1"/>
    <dgm:cxn modelId="{910D66F6-340E-4246-8385-1D79A17DB584}" type="presParOf" srcId="{2CA34417-31E0-4D3F-8999-26918FF8CB89}" destId="{517CD5CA-8A13-48F4-A948-1965026EF678}" srcOrd="2" destOrd="0" presId="urn:microsoft.com/office/officeart/2005/8/layout/orgChart1"/>
    <dgm:cxn modelId="{2F8838AC-8D59-40BA-97D4-32EECF0B6F64}" type="presParOf" srcId="{B92C01CE-151F-4941-9518-9BEC0AE74136}" destId="{4B38687C-7004-430F-903F-ACF084DB27DB}" srcOrd="8" destOrd="0" presId="urn:microsoft.com/office/officeart/2005/8/layout/orgChart1"/>
    <dgm:cxn modelId="{DDF0207F-912E-444D-AFDA-51F3D8026966}" type="presParOf" srcId="{B92C01CE-151F-4941-9518-9BEC0AE74136}" destId="{B7299CD5-D752-49B2-98D6-001912C43510}" srcOrd="9" destOrd="0" presId="urn:microsoft.com/office/officeart/2005/8/layout/orgChart1"/>
    <dgm:cxn modelId="{7765C2C4-9F90-4387-BBBB-83CDD98EC367}" type="presParOf" srcId="{B7299CD5-D752-49B2-98D6-001912C43510}" destId="{945E520E-D5A1-41CF-B34A-3836B2399EDF}" srcOrd="0" destOrd="0" presId="urn:microsoft.com/office/officeart/2005/8/layout/orgChart1"/>
    <dgm:cxn modelId="{8F55F13C-B959-40AC-B58C-0926523E7342}" type="presParOf" srcId="{945E520E-D5A1-41CF-B34A-3836B2399EDF}" destId="{C5C25EEB-A5B0-4045-80AC-15F4FB000DD6}" srcOrd="0" destOrd="0" presId="urn:microsoft.com/office/officeart/2005/8/layout/orgChart1"/>
    <dgm:cxn modelId="{655C3F16-0B1C-40FB-A8A1-6B762590A168}" type="presParOf" srcId="{945E520E-D5A1-41CF-B34A-3836B2399EDF}" destId="{3289AD59-6FB0-432D-AFF1-DB2BD5D090E0}" srcOrd="1" destOrd="0" presId="urn:microsoft.com/office/officeart/2005/8/layout/orgChart1"/>
    <dgm:cxn modelId="{CCF893B9-FF61-4909-9030-E4382A438238}" type="presParOf" srcId="{B7299CD5-D752-49B2-98D6-001912C43510}" destId="{8FB405A1-88C8-4DF3-83DF-24771DDD393F}" srcOrd="1" destOrd="0" presId="urn:microsoft.com/office/officeart/2005/8/layout/orgChart1"/>
    <dgm:cxn modelId="{609251FA-D8E1-4F61-9D36-05E0E59396DF}" type="presParOf" srcId="{B7299CD5-D752-49B2-98D6-001912C43510}" destId="{62B06FBA-07CF-48A6-B67A-79D8E3C6F812}" srcOrd="2" destOrd="0" presId="urn:microsoft.com/office/officeart/2005/8/layout/orgChart1"/>
    <dgm:cxn modelId="{898AE166-4094-4AEB-BBB6-15CC524CC47C}" type="presParOf" srcId="{F828AB57-84E1-4D72-955F-204D4E59B154}" destId="{A94F5ACB-A023-403B-860A-8C6F33ABC712}" srcOrd="2" destOrd="0" presId="urn:microsoft.com/office/officeart/2005/8/layout/orgChart1"/>
    <dgm:cxn modelId="{A7E96839-96B2-4063-83FD-055975806389}" type="presParOf" srcId="{A94F5ACB-A023-403B-860A-8C6F33ABC712}" destId="{FC023DC3-FF0F-4051-8397-CB26FA1EF71E}" srcOrd="0" destOrd="0" presId="urn:microsoft.com/office/officeart/2005/8/layout/orgChart1"/>
    <dgm:cxn modelId="{0AB50FCF-199F-415E-9E59-3D0EC1A3B471}" type="presParOf" srcId="{A94F5ACB-A023-403B-860A-8C6F33ABC712}" destId="{4F8383C1-359F-4D60-AFEF-8695CCBD1509}" srcOrd="1" destOrd="0" presId="urn:microsoft.com/office/officeart/2005/8/layout/orgChart1"/>
    <dgm:cxn modelId="{40E2ABC6-F8A5-401B-A5EF-7910A3B4912B}" type="presParOf" srcId="{4F8383C1-359F-4D60-AFEF-8695CCBD1509}" destId="{9FDB7C25-1EE7-483D-8B6F-159908B051FC}" srcOrd="0" destOrd="0" presId="urn:microsoft.com/office/officeart/2005/8/layout/orgChart1"/>
    <dgm:cxn modelId="{3C6C0428-55CF-42C0-93FC-C9BA64C6F7BE}" type="presParOf" srcId="{9FDB7C25-1EE7-483D-8B6F-159908B051FC}" destId="{49106A41-2624-40C6-9999-E2B9F713AB3D}" srcOrd="0" destOrd="0" presId="urn:microsoft.com/office/officeart/2005/8/layout/orgChart1"/>
    <dgm:cxn modelId="{709C0E3F-3316-4E8A-8868-404485531956}" type="presParOf" srcId="{9FDB7C25-1EE7-483D-8B6F-159908B051FC}" destId="{6C081E61-86FB-4E5D-B00C-1BFEB26DE844}" srcOrd="1" destOrd="0" presId="urn:microsoft.com/office/officeart/2005/8/layout/orgChart1"/>
    <dgm:cxn modelId="{A6F87F64-E796-4CD0-85C7-40CEA683E165}" type="presParOf" srcId="{4F8383C1-359F-4D60-AFEF-8695CCBD1509}" destId="{3E17BD35-F0EC-478C-A1D3-1D2EA6185511}" srcOrd="1" destOrd="0" presId="urn:microsoft.com/office/officeart/2005/8/layout/orgChart1"/>
    <dgm:cxn modelId="{116160B0-30A3-40BF-A47E-61038EC24582}" type="presParOf" srcId="{4F8383C1-359F-4D60-AFEF-8695CCBD1509}" destId="{AD3BB9D2-EC09-46C7-B018-6BDA59547A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744734-B13D-4792-A719-73ED734CD03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92B5CBBD-1FE3-4D11-834F-F5BC91960DAD}">
      <dgm:prSet phldrT="[Tekst]"/>
      <dgm:spPr/>
      <dgm:t>
        <a:bodyPr/>
        <a:lstStyle/>
        <a:p>
          <a:r>
            <a:rPr lang="nb-NO" dirty="0"/>
            <a:t>Sportslig leder</a:t>
          </a:r>
        </a:p>
        <a:p>
          <a:r>
            <a:rPr lang="nb-NO" dirty="0"/>
            <a:t>Roger Iversen Schei</a:t>
          </a:r>
        </a:p>
      </dgm:t>
    </dgm:pt>
    <dgm:pt modelId="{42EC17C3-E216-4F98-9362-D47291FFC2FF}" type="parTrans" cxnId="{67E08F0F-FCF7-45A9-A3AB-E2D07E97B766}">
      <dgm:prSet/>
      <dgm:spPr/>
      <dgm:t>
        <a:bodyPr/>
        <a:lstStyle/>
        <a:p>
          <a:endParaRPr lang="nb-NO"/>
        </a:p>
      </dgm:t>
    </dgm:pt>
    <dgm:pt modelId="{1CA440A8-0725-4961-B7FB-81B23CD54589}" type="sibTrans" cxnId="{67E08F0F-FCF7-45A9-A3AB-E2D07E97B766}">
      <dgm:prSet/>
      <dgm:spPr/>
      <dgm:t>
        <a:bodyPr/>
        <a:lstStyle/>
        <a:p>
          <a:endParaRPr lang="nb-NO"/>
        </a:p>
      </dgm:t>
    </dgm:pt>
    <dgm:pt modelId="{19BDABED-E11F-4996-9A2B-0795D26059C3}">
      <dgm:prSet phldrT="[Tekst]"/>
      <dgm:spPr/>
      <dgm:t>
        <a:bodyPr/>
        <a:lstStyle/>
        <a:p>
          <a:r>
            <a:rPr lang="nb-NO" dirty="0"/>
            <a:t>Sportslig Utvalg</a:t>
          </a:r>
        </a:p>
        <a:p>
          <a:r>
            <a:rPr lang="nb-NO" dirty="0"/>
            <a:t>Leder</a:t>
          </a:r>
        </a:p>
        <a:p>
          <a:r>
            <a:rPr lang="nb-NO" dirty="0"/>
            <a:t>Stein Atle Gangås</a:t>
          </a:r>
        </a:p>
      </dgm:t>
    </dgm:pt>
    <dgm:pt modelId="{5D064987-907A-4B01-9B11-8428CF098B03}" type="parTrans" cxnId="{F45BB6E8-5316-4F03-8B2D-8C6B1F005E0E}">
      <dgm:prSet/>
      <dgm:spPr/>
      <dgm:t>
        <a:bodyPr/>
        <a:lstStyle/>
        <a:p>
          <a:endParaRPr lang="nb-NO"/>
        </a:p>
      </dgm:t>
    </dgm:pt>
    <dgm:pt modelId="{77EDEF47-AAA5-406A-9F67-D37028F58D42}" type="sibTrans" cxnId="{F45BB6E8-5316-4F03-8B2D-8C6B1F005E0E}">
      <dgm:prSet/>
      <dgm:spPr/>
      <dgm:t>
        <a:bodyPr/>
        <a:lstStyle/>
        <a:p>
          <a:endParaRPr lang="nb-NO"/>
        </a:p>
      </dgm:t>
    </dgm:pt>
    <dgm:pt modelId="{496D4D12-B134-4C87-A62E-C24C0DF2453E}">
      <dgm:prSet phldrT="[Tekst]"/>
      <dgm:spPr/>
      <dgm:t>
        <a:bodyPr/>
        <a:lstStyle/>
        <a:p>
          <a:r>
            <a:rPr lang="nb-NO" dirty="0"/>
            <a:t>Barnefotballeder</a:t>
          </a:r>
        </a:p>
        <a:p>
          <a:r>
            <a:rPr lang="nb-NO" dirty="0"/>
            <a:t>Angelique Oddli</a:t>
          </a:r>
        </a:p>
      </dgm:t>
    </dgm:pt>
    <dgm:pt modelId="{7D1BCB5F-72CD-4709-ADE5-53184F1AD9C4}" type="parTrans" cxnId="{5AE44977-1EC7-4BA9-B2FD-59321B4C105D}">
      <dgm:prSet/>
      <dgm:spPr/>
      <dgm:t>
        <a:bodyPr/>
        <a:lstStyle/>
        <a:p>
          <a:endParaRPr lang="nb-NO"/>
        </a:p>
      </dgm:t>
    </dgm:pt>
    <dgm:pt modelId="{71D317F7-17A0-4121-A348-9EF97A422DFB}" type="sibTrans" cxnId="{5AE44977-1EC7-4BA9-B2FD-59321B4C105D}">
      <dgm:prSet/>
      <dgm:spPr/>
      <dgm:t>
        <a:bodyPr/>
        <a:lstStyle/>
        <a:p>
          <a:endParaRPr lang="nb-NO"/>
        </a:p>
      </dgm:t>
    </dgm:pt>
    <dgm:pt modelId="{6C54BE2B-35AE-44C1-B1A1-3E0A3A2703A2}">
      <dgm:prSet phldrT="[Tekst]"/>
      <dgm:spPr/>
      <dgm:t>
        <a:bodyPr/>
        <a:lstStyle/>
        <a:p>
          <a:r>
            <a:rPr lang="nb-NO" dirty="0"/>
            <a:t>Ungdomsfotballeder</a:t>
          </a:r>
        </a:p>
        <a:p>
          <a:endParaRPr lang="nb-NO" dirty="0"/>
        </a:p>
      </dgm:t>
    </dgm:pt>
    <dgm:pt modelId="{02E9EC78-9901-4F9C-8D59-C1787B64A91D}" type="parTrans" cxnId="{2E9E03CF-C5B5-4AC3-A2EE-A29491E0E009}">
      <dgm:prSet/>
      <dgm:spPr/>
      <dgm:t>
        <a:bodyPr/>
        <a:lstStyle/>
        <a:p>
          <a:endParaRPr lang="nb-NO"/>
        </a:p>
      </dgm:t>
    </dgm:pt>
    <dgm:pt modelId="{B14FDDAC-A429-4B08-95BD-0AA9FAF48123}" type="sibTrans" cxnId="{2E9E03CF-C5B5-4AC3-A2EE-A29491E0E009}">
      <dgm:prSet/>
      <dgm:spPr/>
      <dgm:t>
        <a:bodyPr/>
        <a:lstStyle/>
        <a:p>
          <a:endParaRPr lang="nb-NO"/>
        </a:p>
      </dgm:t>
    </dgm:pt>
    <dgm:pt modelId="{F38F712B-984E-402D-9C12-93D5D546C6E9}">
      <dgm:prSet/>
      <dgm:spPr/>
      <dgm:t>
        <a:bodyPr/>
        <a:lstStyle/>
        <a:p>
          <a:r>
            <a:rPr lang="nb-NO" dirty="0"/>
            <a:t>Medlem</a:t>
          </a:r>
        </a:p>
        <a:p>
          <a:r>
            <a:rPr lang="nb-NO" dirty="0"/>
            <a:t>John </a:t>
          </a:r>
          <a:r>
            <a:rPr lang="nb-NO" dirty="0" err="1"/>
            <a:t>N.Konstad</a:t>
          </a:r>
          <a:endParaRPr lang="nb-NO" dirty="0"/>
        </a:p>
      </dgm:t>
    </dgm:pt>
    <dgm:pt modelId="{09DB5352-C3A4-4EA2-8B75-0F63B1EC9217}" type="parTrans" cxnId="{0AA09CCA-94B3-4857-AB15-691925082A04}">
      <dgm:prSet/>
      <dgm:spPr/>
      <dgm:t>
        <a:bodyPr/>
        <a:lstStyle/>
        <a:p>
          <a:endParaRPr lang="nb-NO"/>
        </a:p>
      </dgm:t>
    </dgm:pt>
    <dgm:pt modelId="{F1AC4D0A-7A97-426C-B501-4DDBBA896B47}" type="sibTrans" cxnId="{0AA09CCA-94B3-4857-AB15-691925082A04}">
      <dgm:prSet/>
      <dgm:spPr/>
      <dgm:t>
        <a:bodyPr/>
        <a:lstStyle/>
        <a:p>
          <a:endParaRPr lang="nb-NO"/>
        </a:p>
      </dgm:t>
    </dgm:pt>
    <dgm:pt modelId="{2E240AE2-80F8-487D-86EC-EACF50EABE6B}">
      <dgm:prSet/>
      <dgm:spPr/>
      <dgm:t>
        <a:bodyPr/>
        <a:lstStyle/>
        <a:p>
          <a:r>
            <a:rPr lang="nb-NO" dirty="0"/>
            <a:t>Medlem</a:t>
          </a:r>
        </a:p>
        <a:p>
          <a:r>
            <a:rPr lang="nb-NO" dirty="0"/>
            <a:t>John Olav Wåtland</a:t>
          </a:r>
        </a:p>
      </dgm:t>
    </dgm:pt>
    <dgm:pt modelId="{A018DE1C-CA03-4614-ADF4-414936A25102}" type="parTrans" cxnId="{CC54D548-5EF6-42B2-A4E4-F61AD2D66B8D}">
      <dgm:prSet/>
      <dgm:spPr/>
      <dgm:t>
        <a:bodyPr/>
        <a:lstStyle/>
        <a:p>
          <a:endParaRPr lang="nb-NO"/>
        </a:p>
      </dgm:t>
    </dgm:pt>
    <dgm:pt modelId="{570D1CDB-2CEC-475F-B5A9-866B273D3A39}" type="sibTrans" cxnId="{CC54D548-5EF6-42B2-A4E4-F61AD2D66B8D}">
      <dgm:prSet/>
      <dgm:spPr/>
      <dgm:t>
        <a:bodyPr/>
        <a:lstStyle/>
        <a:p>
          <a:endParaRPr lang="nb-NO"/>
        </a:p>
      </dgm:t>
    </dgm:pt>
    <dgm:pt modelId="{B8B45F2F-9090-4CE8-989B-4AAE6CAF46B0}">
      <dgm:prSet/>
      <dgm:spPr/>
      <dgm:t>
        <a:bodyPr/>
        <a:lstStyle/>
        <a:p>
          <a:r>
            <a:rPr lang="nb-NO" dirty="0"/>
            <a:t>Repr. jentefotball</a:t>
          </a:r>
        </a:p>
        <a:p>
          <a:r>
            <a:rPr lang="nb-NO" dirty="0"/>
            <a:t>Helene Dragseth</a:t>
          </a:r>
        </a:p>
      </dgm:t>
    </dgm:pt>
    <dgm:pt modelId="{8CA4F0FB-4B21-4614-BA0A-C1B1ADF5DB14}" type="parTrans" cxnId="{E6D6ABED-9EF8-4B97-A200-7AE367764122}">
      <dgm:prSet/>
      <dgm:spPr/>
      <dgm:t>
        <a:bodyPr/>
        <a:lstStyle/>
        <a:p>
          <a:endParaRPr lang="nb-NO"/>
        </a:p>
      </dgm:t>
    </dgm:pt>
    <dgm:pt modelId="{46AC7CC1-4BB8-4514-81C6-6D3BCDBCD5C1}" type="sibTrans" cxnId="{E6D6ABED-9EF8-4B97-A200-7AE367764122}">
      <dgm:prSet/>
      <dgm:spPr/>
      <dgm:t>
        <a:bodyPr/>
        <a:lstStyle/>
        <a:p>
          <a:endParaRPr lang="nb-NO"/>
        </a:p>
      </dgm:t>
    </dgm:pt>
    <dgm:pt modelId="{ECE627D1-02E1-4FCF-A34E-898ECE95F30D}">
      <dgm:prSet/>
      <dgm:spPr/>
      <dgm:t>
        <a:bodyPr/>
        <a:lstStyle/>
        <a:p>
          <a:r>
            <a:rPr lang="nb-NO" dirty="0"/>
            <a:t>Repr. integrering</a:t>
          </a:r>
        </a:p>
        <a:p>
          <a:r>
            <a:rPr lang="nb-NO" dirty="0"/>
            <a:t>Hassan </a:t>
          </a:r>
          <a:r>
            <a:rPr lang="nb-NO" dirty="0" err="1"/>
            <a:t>Halane</a:t>
          </a:r>
          <a:endParaRPr lang="nb-NO" dirty="0"/>
        </a:p>
      </dgm:t>
    </dgm:pt>
    <dgm:pt modelId="{16E3D141-5FFB-48A4-AD7D-5638DD7F9489}" type="parTrans" cxnId="{394ED9B9-CFBB-4995-87F1-12421FAC1F90}">
      <dgm:prSet/>
      <dgm:spPr/>
      <dgm:t>
        <a:bodyPr/>
        <a:lstStyle/>
        <a:p>
          <a:endParaRPr lang="nb-NO"/>
        </a:p>
      </dgm:t>
    </dgm:pt>
    <dgm:pt modelId="{03F5D995-C5AB-4CD9-B26F-37F770934003}" type="sibTrans" cxnId="{394ED9B9-CFBB-4995-87F1-12421FAC1F90}">
      <dgm:prSet/>
      <dgm:spPr/>
      <dgm:t>
        <a:bodyPr/>
        <a:lstStyle/>
        <a:p>
          <a:endParaRPr lang="nb-NO"/>
        </a:p>
      </dgm:t>
    </dgm:pt>
    <dgm:pt modelId="{D4FC0683-C25F-4843-B0E6-9525B649A27B}">
      <dgm:prSet/>
      <dgm:spPr/>
      <dgm:t>
        <a:bodyPr/>
        <a:lstStyle/>
        <a:p>
          <a:r>
            <a:rPr lang="nb-NO" dirty="0"/>
            <a:t>Repr. junior/senior</a:t>
          </a:r>
        </a:p>
        <a:p>
          <a:r>
            <a:rPr lang="nb-NO" dirty="0"/>
            <a:t>John Arne Rekstad</a:t>
          </a:r>
        </a:p>
      </dgm:t>
    </dgm:pt>
    <dgm:pt modelId="{FDD677A1-68B8-441B-B0B3-201ADB9DCBB7}" type="parTrans" cxnId="{E3721A27-3F5E-41CA-99D3-CBC7F9E5DA88}">
      <dgm:prSet/>
      <dgm:spPr/>
      <dgm:t>
        <a:bodyPr/>
        <a:lstStyle/>
        <a:p>
          <a:endParaRPr lang="nb-NO"/>
        </a:p>
      </dgm:t>
    </dgm:pt>
    <dgm:pt modelId="{3574E2DF-364A-4D9F-89A1-9F34D392CAFF}" type="sibTrans" cxnId="{E3721A27-3F5E-41CA-99D3-CBC7F9E5DA88}">
      <dgm:prSet/>
      <dgm:spPr/>
      <dgm:t>
        <a:bodyPr/>
        <a:lstStyle/>
        <a:p>
          <a:endParaRPr lang="nb-NO"/>
        </a:p>
      </dgm:t>
    </dgm:pt>
    <dgm:pt modelId="{14095E23-14E8-4C16-A2CB-5855EBA032AE}" type="asst">
      <dgm:prSet/>
      <dgm:spPr/>
      <dgm:t>
        <a:bodyPr/>
        <a:lstStyle/>
        <a:p>
          <a:r>
            <a:rPr lang="nb-NO" dirty="0"/>
            <a:t>Trenerveileder</a:t>
          </a:r>
        </a:p>
        <a:p>
          <a:r>
            <a:rPr lang="nb-NO" dirty="0"/>
            <a:t>Ronny Folvik</a:t>
          </a:r>
        </a:p>
      </dgm:t>
    </dgm:pt>
    <dgm:pt modelId="{6AD9BEA1-C41F-488D-8284-36BA66C7E7D4}" type="parTrans" cxnId="{E27826A4-CE50-42C2-A41F-9A0DE0E7D8EB}">
      <dgm:prSet/>
      <dgm:spPr/>
      <dgm:t>
        <a:bodyPr/>
        <a:lstStyle/>
        <a:p>
          <a:endParaRPr lang="nb-NO"/>
        </a:p>
      </dgm:t>
    </dgm:pt>
    <dgm:pt modelId="{DFB1A9B5-8DC3-4502-8331-EFE6917249C2}" type="sibTrans" cxnId="{E27826A4-CE50-42C2-A41F-9A0DE0E7D8EB}">
      <dgm:prSet/>
      <dgm:spPr/>
      <dgm:t>
        <a:bodyPr/>
        <a:lstStyle/>
        <a:p>
          <a:endParaRPr lang="nb-NO"/>
        </a:p>
      </dgm:t>
    </dgm:pt>
    <dgm:pt modelId="{8EDF5C48-8621-4FA4-A0D6-74BA5F36C1C5}" type="asst">
      <dgm:prSet/>
      <dgm:spPr/>
      <dgm:t>
        <a:bodyPr/>
        <a:lstStyle/>
        <a:p>
          <a:r>
            <a:rPr lang="nb-NO" dirty="0"/>
            <a:t>Trenerveileder</a:t>
          </a:r>
        </a:p>
        <a:p>
          <a:r>
            <a:rPr lang="nb-NO" dirty="0"/>
            <a:t>Ådne Stuve Hegstad</a:t>
          </a:r>
        </a:p>
      </dgm:t>
    </dgm:pt>
    <dgm:pt modelId="{2A97B424-EC7D-4C22-8E6E-6F357EBB0617}" type="parTrans" cxnId="{9667D894-ECAE-483E-BAA6-C6D70AD48E94}">
      <dgm:prSet/>
      <dgm:spPr/>
      <dgm:t>
        <a:bodyPr/>
        <a:lstStyle/>
        <a:p>
          <a:endParaRPr lang="nb-NO"/>
        </a:p>
      </dgm:t>
    </dgm:pt>
    <dgm:pt modelId="{1FC8ECB3-065F-4260-B0B8-CBB29B12B1B8}" type="sibTrans" cxnId="{9667D894-ECAE-483E-BAA6-C6D70AD48E94}">
      <dgm:prSet/>
      <dgm:spPr/>
      <dgm:t>
        <a:bodyPr/>
        <a:lstStyle/>
        <a:p>
          <a:endParaRPr lang="nb-NO"/>
        </a:p>
      </dgm:t>
    </dgm:pt>
    <dgm:pt modelId="{3BFC1BD8-04EF-471F-B07B-A3CC086947A2}">
      <dgm:prSet/>
      <dgm:spPr/>
      <dgm:t>
        <a:bodyPr/>
        <a:lstStyle/>
        <a:p>
          <a:r>
            <a:rPr lang="nb-NO" dirty="0"/>
            <a:t>13-19 år</a:t>
          </a:r>
        </a:p>
        <a:p>
          <a:r>
            <a:rPr lang="nb-NO" dirty="0"/>
            <a:t>Trenere og lagledere</a:t>
          </a:r>
        </a:p>
      </dgm:t>
    </dgm:pt>
    <dgm:pt modelId="{34E2C1E2-A1B9-4AF1-887F-7086AE75C02E}" type="parTrans" cxnId="{DA49157E-F46E-4E49-9898-06F92BE22960}">
      <dgm:prSet/>
      <dgm:spPr/>
      <dgm:t>
        <a:bodyPr/>
        <a:lstStyle/>
        <a:p>
          <a:endParaRPr lang="nb-NO"/>
        </a:p>
      </dgm:t>
    </dgm:pt>
    <dgm:pt modelId="{4C74BAC8-A4C6-4E5C-BD0A-A16D1C268B89}" type="sibTrans" cxnId="{DA49157E-F46E-4E49-9898-06F92BE22960}">
      <dgm:prSet/>
      <dgm:spPr/>
      <dgm:t>
        <a:bodyPr/>
        <a:lstStyle/>
        <a:p>
          <a:endParaRPr lang="nb-NO"/>
        </a:p>
      </dgm:t>
    </dgm:pt>
    <dgm:pt modelId="{1719F308-77BA-479B-8E96-EEBE09E47948}">
      <dgm:prSet/>
      <dgm:spPr/>
      <dgm:t>
        <a:bodyPr/>
        <a:lstStyle/>
        <a:p>
          <a:r>
            <a:rPr lang="nb-NO" dirty="0"/>
            <a:t>Junior/Senior</a:t>
          </a:r>
        </a:p>
      </dgm:t>
    </dgm:pt>
    <dgm:pt modelId="{A8C80C22-D85F-48A9-8E29-32E83598FE45}" type="parTrans" cxnId="{681F5B11-0FCB-440E-94EE-7FB978EFF0A8}">
      <dgm:prSet/>
      <dgm:spPr/>
      <dgm:t>
        <a:bodyPr/>
        <a:lstStyle/>
        <a:p>
          <a:endParaRPr lang="nb-NO"/>
        </a:p>
      </dgm:t>
    </dgm:pt>
    <dgm:pt modelId="{B390C213-A4BE-46E6-9B55-6B0B4ABF3A64}" type="sibTrans" cxnId="{681F5B11-0FCB-440E-94EE-7FB978EFF0A8}">
      <dgm:prSet/>
      <dgm:spPr/>
      <dgm:t>
        <a:bodyPr/>
        <a:lstStyle/>
        <a:p>
          <a:endParaRPr lang="nb-NO"/>
        </a:p>
      </dgm:t>
    </dgm:pt>
    <dgm:pt modelId="{7D3ED893-30D9-4CC0-A6D2-201FF5B497C2}">
      <dgm:prSet/>
      <dgm:spPr/>
      <dgm:t>
        <a:bodyPr/>
        <a:lstStyle/>
        <a:p>
          <a:r>
            <a:rPr lang="nb-NO" dirty="0"/>
            <a:t>Trenere og lagledere</a:t>
          </a:r>
        </a:p>
      </dgm:t>
    </dgm:pt>
    <dgm:pt modelId="{0189EF10-344F-413A-BC05-2A6205C693A3}" type="parTrans" cxnId="{4E5A393A-5F5F-4BF3-A810-89A6D7AAD7CB}">
      <dgm:prSet/>
      <dgm:spPr/>
      <dgm:t>
        <a:bodyPr/>
        <a:lstStyle/>
        <a:p>
          <a:endParaRPr lang="nb-NO"/>
        </a:p>
      </dgm:t>
    </dgm:pt>
    <dgm:pt modelId="{3F98BE51-2433-4C5E-A458-C759EF5DA1E7}" type="sibTrans" cxnId="{4E5A393A-5F5F-4BF3-A810-89A6D7AAD7CB}">
      <dgm:prSet/>
      <dgm:spPr/>
      <dgm:t>
        <a:bodyPr/>
        <a:lstStyle/>
        <a:p>
          <a:endParaRPr lang="nb-NO"/>
        </a:p>
      </dgm:t>
    </dgm:pt>
    <dgm:pt modelId="{433FFFAA-4C8E-47C1-B042-8FA3EC351D8C}">
      <dgm:prSet/>
      <dgm:spPr/>
      <dgm:t>
        <a:bodyPr/>
        <a:lstStyle/>
        <a:p>
          <a:r>
            <a:rPr lang="nb-NO" dirty="0"/>
            <a:t>Dommeransvarlig</a:t>
          </a:r>
        </a:p>
      </dgm:t>
    </dgm:pt>
    <dgm:pt modelId="{00F27F60-044B-4CC3-9125-27149C31202E}" type="parTrans" cxnId="{7158FE7B-7548-4244-80C3-F5AF3C857019}">
      <dgm:prSet/>
      <dgm:spPr/>
      <dgm:t>
        <a:bodyPr/>
        <a:lstStyle/>
        <a:p>
          <a:endParaRPr lang="nb-NO"/>
        </a:p>
      </dgm:t>
    </dgm:pt>
    <dgm:pt modelId="{D5E2E2A0-21DC-4589-8DE6-AC4BBE7B2227}" type="sibTrans" cxnId="{7158FE7B-7548-4244-80C3-F5AF3C857019}">
      <dgm:prSet/>
      <dgm:spPr/>
      <dgm:t>
        <a:bodyPr/>
        <a:lstStyle/>
        <a:p>
          <a:endParaRPr lang="nb-NO"/>
        </a:p>
      </dgm:t>
    </dgm:pt>
    <dgm:pt modelId="{7EFB6D35-5B47-4FC7-B4CE-911A0BC61301}">
      <dgm:prSet/>
      <dgm:spPr/>
      <dgm:t>
        <a:bodyPr/>
        <a:lstStyle/>
        <a:p>
          <a:r>
            <a:rPr lang="nb-NO" dirty="0"/>
            <a:t>6-12 år</a:t>
          </a:r>
        </a:p>
        <a:p>
          <a:r>
            <a:rPr lang="nb-NO" dirty="0"/>
            <a:t>Trenere og lagledere</a:t>
          </a:r>
        </a:p>
      </dgm:t>
    </dgm:pt>
    <dgm:pt modelId="{F4A649BA-5CF8-43D7-B868-8514EF1278CF}" type="parTrans" cxnId="{E9C0E44D-5E25-4337-AB69-D3144A6296E4}">
      <dgm:prSet/>
      <dgm:spPr/>
      <dgm:t>
        <a:bodyPr/>
        <a:lstStyle/>
        <a:p>
          <a:endParaRPr lang="nb-NO"/>
        </a:p>
      </dgm:t>
    </dgm:pt>
    <dgm:pt modelId="{4C91F5CB-81A3-443B-9902-085C8DDF2DF4}" type="sibTrans" cxnId="{E9C0E44D-5E25-4337-AB69-D3144A6296E4}">
      <dgm:prSet/>
      <dgm:spPr/>
      <dgm:t>
        <a:bodyPr/>
        <a:lstStyle/>
        <a:p>
          <a:endParaRPr lang="nb-NO"/>
        </a:p>
      </dgm:t>
    </dgm:pt>
    <dgm:pt modelId="{4B3E30D3-FA6F-4738-A430-2FA05E4C53A8}" type="asst">
      <dgm:prSet/>
      <dgm:spPr/>
      <dgm:t>
        <a:bodyPr/>
        <a:lstStyle/>
        <a:p>
          <a:r>
            <a:rPr lang="nb-NO" dirty="0"/>
            <a:t>Trenerveileder</a:t>
          </a:r>
        </a:p>
        <a:p>
          <a:r>
            <a:rPr lang="nb-NO" dirty="0"/>
            <a:t>Tore Prestmo</a:t>
          </a:r>
        </a:p>
      </dgm:t>
    </dgm:pt>
    <dgm:pt modelId="{10148537-0180-4E55-B88B-412ACEBCABBC}" type="parTrans" cxnId="{61BDBABE-3618-4940-9FC8-65034A5B685F}">
      <dgm:prSet/>
      <dgm:spPr/>
      <dgm:t>
        <a:bodyPr/>
        <a:lstStyle/>
        <a:p>
          <a:endParaRPr lang="nb-NO"/>
        </a:p>
      </dgm:t>
    </dgm:pt>
    <dgm:pt modelId="{94A6539B-B1DB-4689-A8D6-5DB9983AA4FE}" type="sibTrans" cxnId="{61BDBABE-3618-4940-9FC8-65034A5B685F}">
      <dgm:prSet/>
      <dgm:spPr/>
      <dgm:t>
        <a:bodyPr/>
        <a:lstStyle/>
        <a:p>
          <a:endParaRPr lang="nb-NO"/>
        </a:p>
      </dgm:t>
    </dgm:pt>
    <dgm:pt modelId="{BD8339EB-AF64-4FDA-9438-D9A26AE8053F}">
      <dgm:prSet/>
      <dgm:spPr/>
      <dgm:t>
        <a:bodyPr/>
        <a:lstStyle/>
        <a:p>
          <a:r>
            <a:rPr lang="nb-NO" dirty="0"/>
            <a:t>Spillerutvikler</a:t>
          </a:r>
        </a:p>
        <a:p>
          <a:r>
            <a:rPr lang="nb-NO" dirty="0"/>
            <a:t>Paal Magnus </a:t>
          </a:r>
          <a:r>
            <a:rPr lang="nb-NO"/>
            <a:t>Tødås</a:t>
          </a:r>
        </a:p>
      </dgm:t>
    </dgm:pt>
    <dgm:pt modelId="{B2CEEB45-2F51-4326-9D96-E9A569D46CFB}" type="parTrans" cxnId="{F5AE3608-C7D5-49E4-BC27-95FE2FF3DB04}">
      <dgm:prSet/>
      <dgm:spPr/>
      <dgm:t>
        <a:bodyPr/>
        <a:lstStyle/>
        <a:p>
          <a:endParaRPr lang="nb-NO"/>
        </a:p>
      </dgm:t>
    </dgm:pt>
    <dgm:pt modelId="{29B37D8D-8815-4F59-94DB-9C9C8A2E8CD2}" type="sibTrans" cxnId="{F5AE3608-C7D5-49E4-BC27-95FE2FF3DB04}">
      <dgm:prSet/>
      <dgm:spPr/>
      <dgm:t>
        <a:bodyPr/>
        <a:lstStyle/>
        <a:p>
          <a:endParaRPr lang="nb-NO"/>
        </a:p>
      </dgm:t>
    </dgm:pt>
    <dgm:pt modelId="{B59E2E41-41B6-406D-AAC2-A3A902F7799A}">
      <dgm:prSet/>
      <dgm:spPr/>
      <dgm:t>
        <a:bodyPr/>
        <a:lstStyle/>
        <a:p>
          <a:r>
            <a:rPr lang="nb-NO" dirty="0"/>
            <a:t>Medlem</a:t>
          </a:r>
        </a:p>
        <a:p>
          <a:r>
            <a:rPr lang="nb-NO" dirty="0"/>
            <a:t>Tore Prestmo</a:t>
          </a:r>
        </a:p>
      </dgm:t>
    </dgm:pt>
    <dgm:pt modelId="{27003865-3D9E-4423-9383-89E9CF4DF6C6}" type="parTrans" cxnId="{3A4D67CF-C472-4416-B300-E375629B9770}">
      <dgm:prSet/>
      <dgm:spPr/>
      <dgm:t>
        <a:bodyPr/>
        <a:lstStyle/>
        <a:p>
          <a:endParaRPr lang="nb-NO"/>
        </a:p>
      </dgm:t>
    </dgm:pt>
    <dgm:pt modelId="{281D9A52-DF3D-4503-8406-CF6A1FEF4AEA}" type="sibTrans" cxnId="{3A4D67CF-C472-4416-B300-E375629B9770}">
      <dgm:prSet/>
      <dgm:spPr/>
      <dgm:t>
        <a:bodyPr/>
        <a:lstStyle/>
        <a:p>
          <a:endParaRPr lang="nb-NO"/>
        </a:p>
      </dgm:t>
    </dgm:pt>
    <dgm:pt modelId="{F779C456-01DA-43B5-8057-BFCF6BC77764}">
      <dgm:prSet/>
      <dgm:spPr/>
      <dgm:t>
        <a:bodyPr/>
        <a:lstStyle/>
        <a:p>
          <a:r>
            <a:rPr lang="nb-NO" dirty="0" err="1"/>
            <a:t>Repr</a:t>
          </a:r>
          <a:r>
            <a:rPr lang="nb-NO" dirty="0"/>
            <a:t> barnefotball</a:t>
          </a:r>
        </a:p>
        <a:p>
          <a:r>
            <a:rPr lang="nb-NO"/>
            <a:t>Ronny Folvik</a:t>
          </a:r>
        </a:p>
      </dgm:t>
    </dgm:pt>
    <dgm:pt modelId="{EAB57332-DC6A-4CC8-9F7A-B0B12B50BFCC}" type="parTrans" cxnId="{FFBA4230-4647-4BD1-8654-15A38D1FD532}">
      <dgm:prSet/>
      <dgm:spPr/>
      <dgm:t>
        <a:bodyPr/>
        <a:lstStyle/>
        <a:p>
          <a:endParaRPr lang="nb-NO"/>
        </a:p>
      </dgm:t>
    </dgm:pt>
    <dgm:pt modelId="{BAC6CB38-E592-45DA-9401-C547927A68AC}" type="sibTrans" cxnId="{FFBA4230-4647-4BD1-8654-15A38D1FD532}">
      <dgm:prSet/>
      <dgm:spPr/>
      <dgm:t>
        <a:bodyPr/>
        <a:lstStyle/>
        <a:p>
          <a:endParaRPr lang="nb-NO"/>
        </a:p>
      </dgm:t>
    </dgm:pt>
    <dgm:pt modelId="{52B10521-0D29-443B-884E-7EB461B532C8}" type="pres">
      <dgm:prSet presAssocID="{EA744734-B13D-4792-A719-73ED734CD03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D760B7-8CB8-48C0-9837-92726A41BC1E}" type="pres">
      <dgm:prSet presAssocID="{92B5CBBD-1FE3-4D11-834F-F5BC91960DAD}" presName="hierRoot1" presStyleCnt="0">
        <dgm:presLayoutVars>
          <dgm:hierBranch val="init"/>
        </dgm:presLayoutVars>
      </dgm:prSet>
      <dgm:spPr/>
    </dgm:pt>
    <dgm:pt modelId="{6E5D45EC-0431-4AE8-848F-824582917837}" type="pres">
      <dgm:prSet presAssocID="{92B5CBBD-1FE3-4D11-834F-F5BC91960DAD}" presName="rootComposite1" presStyleCnt="0"/>
      <dgm:spPr/>
    </dgm:pt>
    <dgm:pt modelId="{96D1E47B-59BA-4E99-9F84-231183D2088C}" type="pres">
      <dgm:prSet presAssocID="{92B5CBBD-1FE3-4D11-834F-F5BC91960DAD}" presName="rootText1" presStyleLbl="node0" presStyleIdx="0" presStyleCnt="1">
        <dgm:presLayoutVars>
          <dgm:chPref val="3"/>
        </dgm:presLayoutVars>
      </dgm:prSet>
      <dgm:spPr/>
    </dgm:pt>
    <dgm:pt modelId="{6B884162-B04A-486F-835D-C2E569E11E65}" type="pres">
      <dgm:prSet presAssocID="{92B5CBBD-1FE3-4D11-834F-F5BC91960DAD}" presName="rootConnector1" presStyleLbl="node1" presStyleIdx="0" presStyleCnt="0"/>
      <dgm:spPr/>
    </dgm:pt>
    <dgm:pt modelId="{36C873DC-EF50-49DB-8249-3C631B53C5E3}" type="pres">
      <dgm:prSet presAssocID="{92B5CBBD-1FE3-4D11-834F-F5BC91960DAD}" presName="hierChild2" presStyleCnt="0"/>
      <dgm:spPr/>
    </dgm:pt>
    <dgm:pt modelId="{EA5CB2E3-3B16-4A27-85FF-E6CFD335910D}" type="pres">
      <dgm:prSet presAssocID="{5D064987-907A-4B01-9B11-8428CF098B03}" presName="Name37" presStyleLbl="parChTrans1D2" presStyleIdx="0" presStyleCnt="6"/>
      <dgm:spPr/>
    </dgm:pt>
    <dgm:pt modelId="{BA80C9DE-207E-4607-9040-9F655BE3B1BE}" type="pres">
      <dgm:prSet presAssocID="{19BDABED-E11F-4996-9A2B-0795D26059C3}" presName="hierRoot2" presStyleCnt="0">
        <dgm:presLayoutVars>
          <dgm:hierBranch val="init"/>
        </dgm:presLayoutVars>
      </dgm:prSet>
      <dgm:spPr/>
    </dgm:pt>
    <dgm:pt modelId="{232DB329-266B-42A9-B1BE-1013ADA6AC8C}" type="pres">
      <dgm:prSet presAssocID="{19BDABED-E11F-4996-9A2B-0795D26059C3}" presName="rootComposite" presStyleCnt="0"/>
      <dgm:spPr/>
    </dgm:pt>
    <dgm:pt modelId="{6570AB93-1F04-4F45-8896-A5787FBD2335}" type="pres">
      <dgm:prSet presAssocID="{19BDABED-E11F-4996-9A2B-0795D26059C3}" presName="rootText" presStyleLbl="node2" presStyleIdx="0" presStyleCnt="6">
        <dgm:presLayoutVars>
          <dgm:chPref val="3"/>
        </dgm:presLayoutVars>
      </dgm:prSet>
      <dgm:spPr/>
    </dgm:pt>
    <dgm:pt modelId="{B74CC2FD-9092-4A67-8A81-35F4C6BCB5A5}" type="pres">
      <dgm:prSet presAssocID="{19BDABED-E11F-4996-9A2B-0795D26059C3}" presName="rootConnector" presStyleLbl="node2" presStyleIdx="0" presStyleCnt="6"/>
      <dgm:spPr/>
    </dgm:pt>
    <dgm:pt modelId="{68F5E664-0468-4E32-B506-8C521AF23B90}" type="pres">
      <dgm:prSet presAssocID="{19BDABED-E11F-4996-9A2B-0795D26059C3}" presName="hierChild4" presStyleCnt="0"/>
      <dgm:spPr/>
    </dgm:pt>
    <dgm:pt modelId="{F8D6593F-BF85-4134-9266-BC74A6D3260D}" type="pres">
      <dgm:prSet presAssocID="{09DB5352-C3A4-4EA2-8B75-0F63B1EC9217}" presName="Name37" presStyleLbl="parChTrans1D3" presStyleIdx="0" presStyleCnt="12"/>
      <dgm:spPr/>
    </dgm:pt>
    <dgm:pt modelId="{30A5253B-E7C1-440F-B2C9-93381115334A}" type="pres">
      <dgm:prSet presAssocID="{F38F712B-984E-402D-9C12-93D5D546C6E9}" presName="hierRoot2" presStyleCnt="0">
        <dgm:presLayoutVars>
          <dgm:hierBranch val="init"/>
        </dgm:presLayoutVars>
      </dgm:prSet>
      <dgm:spPr/>
    </dgm:pt>
    <dgm:pt modelId="{82094C21-137C-4CD9-AC86-794B8AA3C969}" type="pres">
      <dgm:prSet presAssocID="{F38F712B-984E-402D-9C12-93D5D546C6E9}" presName="rootComposite" presStyleCnt="0"/>
      <dgm:spPr/>
    </dgm:pt>
    <dgm:pt modelId="{13F62A3F-2A26-4838-9422-C5495E2A5879}" type="pres">
      <dgm:prSet presAssocID="{F38F712B-984E-402D-9C12-93D5D546C6E9}" presName="rootText" presStyleLbl="node3" presStyleIdx="0" presStyleCnt="10">
        <dgm:presLayoutVars>
          <dgm:chPref val="3"/>
        </dgm:presLayoutVars>
      </dgm:prSet>
      <dgm:spPr/>
    </dgm:pt>
    <dgm:pt modelId="{CF4906A7-70E8-4AF9-9214-37803307B5C9}" type="pres">
      <dgm:prSet presAssocID="{F38F712B-984E-402D-9C12-93D5D546C6E9}" presName="rootConnector" presStyleLbl="node3" presStyleIdx="0" presStyleCnt="10"/>
      <dgm:spPr/>
    </dgm:pt>
    <dgm:pt modelId="{42EB4925-2B6B-48D0-970D-44CCB48B5A7B}" type="pres">
      <dgm:prSet presAssocID="{F38F712B-984E-402D-9C12-93D5D546C6E9}" presName="hierChild4" presStyleCnt="0"/>
      <dgm:spPr/>
    </dgm:pt>
    <dgm:pt modelId="{59B08207-5B3C-42C9-B201-86E9F611BF04}" type="pres">
      <dgm:prSet presAssocID="{F38F712B-984E-402D-9C12-93D5D546C6E9}" presName="hierChild5" presStyleCnt="0"/>
      <dgm:spPr/>
    </dgm:pt>
    <dgm:pt modelId="{3DF4CC8E-B8CC-42C0-A845-116747E0CA63}" type="pres">
      <dgm:prSet presAssocID="{A018DE1C-CA03-4614-ADF4-414936A25102}" presName="Name37" presStyleLbl="parChTrans1D3" presStyleIdx="1" presStyleCnt="12"/>
      <dgm:spPr/>
    </dgm:pt>
    <dgm:pt modelId="{B83A1E49-01C7-40A0-A5DC-FE42B8EEA95E}" type="pres">
      <dgm:prSet presAssocID="{2E240AE2-80F8-487D-86EC-EACF50EABE6B}" presName="hierRoot2" presStyleCnt="0">
        <dgm:presLayoutVars>
          <dgm:hierBranch val="init"/>
        </dgm:presLayoutVars>
      </dgm:prSet>
      <dgm:spPr/>
    </dgm:pt>
    <dgm:pt modelId="{F6B698EC-7814-4D3C-8DAE-42F36B246969}" type="pres">
      <dgm:prSet presAssocID="{2E240AE2-80F8-487D-86EC-EACF50EABE6B}" presName="rootComposite" presStyleCnt="0"/>
      <dgm:spPr/>
    </dgm:pt>
    <dgm:pt modelId="{4A6CE4FF-86BF-4833-ACBA-462CCD317AD7}" type="pres">
      <dgm:prSet presAssocID="{2E240AE2-80F8-487D-86EC-EACF50EABE6B}" presName="rootText" presStyleLbl="node3" presStyleIdx="1" presStyleCnt="10">
        <dgm:presLayoutVars>
          <dgm:chPref val="3"/>
        </dgm:presLayoutVars>
      </dgm:prSet>
      <dgm:spPr/>
    </dgm:pt>
    <dgm:pt modelId="{0E33F2BE-C8BE-4E70-9BCB-37290A0C7266}" type="pres">
      <dgm:prSet presAssocID="{2E240AE2-80F8-487D-86EC-EACF50EABE6B}" presName="rootConnector" presStyleLbl="node3" presStyleIdx="1" presStyleCnt="10"/>
      <dgm:spPr/>
    </dgm:pt>
    <dgm:pt modelId="{E9E5962A-4A17-4A60-9767-D8EBED7A590B}" type="pres">
      <dgm:prSet presAssocID="{2E240AE2-80F8-487D-86EC-EACF50EABE6B}" presName="hierChild4" presStyleCnt="0"/>
      <dgm:spPr/>
    </dgm:pt>
    <dgm:pt modelId="{6A5AF76E-D209-4B54-A140-249224DEDBC1}" type="pres">
      <dgm:prSet presAssocID="{2E240AE2-80F8-487D-86EC-EACF50EABE6B}" presName="hierChild5" presStyleCnt="0"/>
      <dgm:spPr/>
    </dgm:pt>
    <dgm:pt modelId="{26D8E54A-5486-4AC8-9019-6ADD8CA89191}" type="pres">
      <dgm:prSet presAssocID="{8CA4F0FB-4B21-4614-BA0A-C1B1ADF5DB14}" presName="Name37" presStyleLbl="parChTrans1D3" presStyleIdx="2" presStyleCnt="12"/>
      <dgm:spPr/>
    </dgm:pt>
    <dgm:pt modelId="{9FF6C208-0536-4EBD-9D14-F3E88096199A}" type="pres">
      <dgm:prSet presAssocID="{B8B45F2F-9090-4CE8-989B-4AAE6CAF46B0}" presName="hierRoot2" presStyleCnt="0">
        <dgm:presLayoutVars>
          <dgm:hierBranch val="init"/>
        </dgm:presLayoutVars>
      </dgm:prSet>
      <dgm:spPr/>
    </dgm:pt>
    <dgm:pt modelId="{1D9EB850-3980-4287-BEA0-DE878F193D7B}" type="pres">
      <dgm:prSet presAssocID="{B8B45F2F-9090-4CE8-989B-4AAE6CAF46B0}" presName="rootComposite" presStyleCnt="0"/>
      <dgm:spPr/>
    </dgm:pt>
    <dgm:pt modelId="{2005603F-BDC2-4C16-A72B-08244D40624B}" type="pres">
      <dgm:prSet presAssocID="{B8B45F2F-9090-4CE8-989B-4AAE6CAF46B0}" presName="rootText" presStyleLbl="node3" presStyleIdx="2" presStyleCnt="10">
        <dgm:presLayoutVars>
          <dgm:chPref val="3"/>
        </dgm:presLayoutVars>
      </dgm:prSet>
      <dgm:spPr/>
    </dgm:pt>
    <dgm:pt modelId="{D1F12EC5-DFDC-4FDD-A7F4-53A4FD224888}" type="pres">
      <dgm:prSet presAssocID="{B8B45F2F-9090-4CE8-989B-4AAE6CAF46B0}" presName="rootConnector" presStyleLbl="node3" presStyleIdx="2" presStyleCnt="10"/>
      <dgm:spPr/>
    </dgm:pt>
    <dgm:pt modelId="{32B4A01B-C88A-4491-88CC-244696E99D41}" type="pres">
      <dgm:prSet presAssocID="{B8B45F2F-9090-4CE8-989B-4AAE6CAF46B0}" presName="hierChild4" presStyleCnt="0"/>
      <dgm:spPr/>
    </dgm:pt>
    <dgm:pt modelId="{94DD5764-438B-456E-A2BC-0B4B69989806}" type="pres">
      <dgm:prSet presAssocID="{B8B45F2F-9090-4CE8-989B-4AAE6CAF46B0}" presName="hierChild5" presStyleCnt="0"/>
      <dgm:spPr/>
    </dgm:pt>
    <dgm:pt modelId="{45B54BA9-1AEF-4715-AE90-766D6590A6B3}" type="pres">
      <dgm:prSet presAssocID="{16E3D141-5FFB-48A4-AD7D-5638DD7F9489}" presName="Name37" presStyleLbl="parChTrans1D3" presStyleIdx="3" presStyleCnt="12"/>
      <dgm:spPr/>
    </dgm:pt>
    <dgm:pt modelId="{EB1938E7-F3C9-4E91-BE8C-113A29851B1D}" type="pres">
      <dgm:prSet presAssocID="{ECE627D1-02E1-4FCF-A34E-898ECE95F30D}" presName="hierRoot2" presStyleCnt="0">
        <dgm:presLayoutVars>
          <dgm:hierBranch val="init"/>
        </dgm:presLayoutVars>
      </dgm:prSet>
      <dgm:spPr/>
    </dgm:pt>
    <dgm:pt modelId="{2AC560FD-78C7-4135-87F5-8976F810D1D9}" type="pres">
      <dgm:prSet presAssocID="{ECE627D1-02E1-4FCF-A34E-898ECE95F30D}" presName="rootComposite" presStyleCnt="0"/>
      <dgm:spPr/>
    </dgm:pt>
    <dgm:pt modelId="{F9BEC3AE-9F0F-4D79-B647-3A689E036FA8}" type="pres">
      <dgm:prSet presAssocID="{ECE627D1-02E1-4FCF-A34E-898ECE95F30D}" presName="rootText" presStyleLbl="node3" presStyleIdx="3" presStyleCnt="10">
        <dgm:presLayoutVars>
          <dgm:chPref val="3"/>
        </dgm:presLayoutVars>
      </dgm:prSet>
      <dgm:spPr/>
    </dgm:pt>
    <dgm:pt modelId="{DEB2FA8D-2A69-4115-B9F0-F6F8E7521A5B}" type="pres">
      <dgm:prSet presAssocID="{ECE627D1-02E1-4FCF-A34E-898ECE95F30D}" presName="rootConnector" presStyleLbl="node3" presStyleIdx="3" presStyleCnt="10"/>
      <dgm:spPr/>
    </dgm:pt>
    <dgm:pt modelId="{9BD8F5A3-0EAC-4378-8A61-B3CBA4804057}" type="pres">
      <dgm:prSet presAssocID="{ECE627D1-02E1-4FCF-A34E-898ECE95F30D}" presName="hierChild4" presStyleCnt="0"/>
      <dgm:spPr/>
    </dgm:pt>
    <dgm:pt modelId="{D3D380D9-A494-45E6-AB37-0F5FAE91E50D}" type="pres">
      <dgm:prSet presAssocID="{ECE627D1-02E1-4FCF-A34E-898ECE95F30D}" presName="hierChild5" presStyleCnt="0"/>
      <dgm:spPr/>
    </dgm:pt>
    <dgm:pt modelId="{C4E36E1B-D414-4C11-9C8B-4BCCE89F91B3}" type="pres">
      <dgm:prSet presAssocID="{FDD677A1-68B8-441B-B0B3-201ADB9DCBB7}" presName="Name37" presStyleLbl="parChTrans1D3" presStyleIdx="4" presStyleCnt="12"/>
      <dgm:spPr/>
    </dgm:pt>
    <dgm:pt modelId="{A120EA38-FBC1-44FC-BAE4-4BC63365F5FB}" type="pres">
      <dgm:prSet presAssocID="{D4FC0683-C25F-4843-B0E6-9525B649A27B}" presName="hierRoot2" presStyleCnt="0">
        <dgm:presLayoutVars>
          <dgm:hierBranch val="init"/>
        </dgm:presLayoutVars>
      </dgm:prSet>
      <dgm:spPr/>
    </dgm:pt>
    <dgm:pt modelId="{5A623A1C-F455-4AC5-8A39-2093EE9ECE77}" type="pres">
      <dgm:prSet presAssocID="{D4FC0683-C25F-4843-B0E6-9525B649A27B}" presName="rootComposite" presStyleCnt="0"/>
      <dgm:spPr/>
    </dgm:pt>
    <dgm:pt modelId="{6341864C-145A-4131-8D57-9F4C7503FE88}" type="pres">
      <dgm:prSet presAssocID="{D4FC0683-C25F-4843-B0E6-9525B649A27B}" presName="rootText" presStyleLbl="node3" presStyleIdx="4" presStyleCnt="10">
        <dgm:presLayoutVars>
          <dgm:chPref val="3"/>
        </dgm:presLayoutVars>
      </dgm:prSet>
      <dgm:spPr/>
    </dgm:pt>
    <dgm:pt modelId="{6358CE12-067D-4A7B-BE42-E389B9F5D37D}" type="pres">
      <dgm:prSet presAssocID="{D4FC0683-C25F-4843-B0E6-9525B649A27B}" presName="rootConnector" presStyleLbl="node3" presStyleIdx="4" presStyleCnt="10"/>
      <dgm:spPr/>
    </dgm:pt>
    <dgm:pt modelId="{EF9E447B-F6DB-41B2-A015-A8FF7364A8D1}" type="pres">
      <dgm:prSet presAssocID="{D4FC0683-C25F-4843-B0E6-9525B649A27B}" presName="hierChild4" presStyleCnt="0"/>
      <dgm:spPr/>
    </dgm:pt>
    <dgm:pt modelId="{66E3B5A3-265F-4658-98B1-8490CD2C6510}" type="pres">
      <dgm:prSet presAssocID="{D4FC0683-C25F-4843-B0E6-9525B649A27B}" presName="hierChild5" presStyleCnt="0"/>
      <dgm:spPr/>
    </dgm:pt>
    <dgm:pt modelId="{2AB8CB6B-6B52-43F1-938D-151263F61F2E}" type="pres">
      <dgm:prSet presAssocID="{27003865-3D9E-4423-9383-89E9CF4DF6C6}" presName="Name37" presStyleLbl="parChTrans1D3" presStyleIdx="5" presStyleCnt="12"/>
      <dgm:spPr/>
    </dgm:pt>
    <dgm:pt modelId="{20F02CE6-893D-4F07-9430-F6C49830FD09}" type="pres">
      <dgm:prSet presAssocID="{B59E2E41-41B6-406D-AAC2-A3A902F7799A}" presName="hierRoot2" presStyleCnt="0">
        <dgm:presLayoutVars>
          <dgm:hierBranch val="init"/>
        </dgm:presLayoutVars>
      </dgm:prSet>
      <dgm:spPr/>
    </dgm:pt>
    <dgm:pt modelId="{D5AC9783-1916-4FB3-A0CF-E8C8935B412E}" type="pres">
      <dgm:prSet presAssocID="{B59E2E41-41B6-406D-AAC2-A3A902F7799A}" presName="rootComposite" presStyleCnt="0"/>
      <dgm:spPr/>
    </dgm:pt>
    <dgm:pt modelId="{1463D460-4700-4CA0-AB33-41ADBB693878}" type="pres">
      <dgm:prSet presAssocID="{B59E2E41-41B6-406D-AAC2-A3A902F7799A}" presName="rootText" presStyleLbl="node3" presStyleIdx="5" presStyleCnt="10">
        <dgm:presLayoutVars>
          <dgm:chPref val="3"/>
        </dgm:presLayoutVars>
      </dgm:prSet>
      <dgm:spPr/>
    </dgm:pt>
    <dgm:pt modelId="{6F9B2F47-3523-4BF1-B368-10DB67B32D77}" type="pres">
      <dgm:prSet presAssocID="{B59E2E41-41B6-406D-AAC2-A3A902F7799A}" presName="rootConnector" presStyleLbl="node3" presStyleIdx="5" presStyleCnt="10"/>
      <dgm:spPr/>
    </dgm:pt>
    <dgm:pt modelId="{61BA6B2D-F979-4E24-8259-5A69BAF49C34}" type="pres">
      <dgm:prSet presAssocID="{B59E2E41-41B6-406D-AAC2-A3A902F7799A}" presName="hierChild4" presStyleCnt="0"/>
      <dgm:spPr/>
    </dgm:pt>
    <dgm:pt modelId="{9F4F973C-B0AC-4D26-AD3A-E72A3A79BBC5}" type="pres">
      <dgm:prSet presAssocID="{B59E2E41-41B6-406D-AAC2-A3A902F7799A}" presName="hierChild5" presStyleCnt="0"/>
      <dgm:spPr/>
    </dgm:pt>
    <dgm:pt modelId="{C7133244-D899-4A87-8F6E-CFBAC609DD7E}" type="pres">
      <dgm:prSet presAssocID="{EAB57332-DC6A-4CC8-9F7A-B0B12B50BFCC}" presName="Name37" presStyleLbl="parChTrans1D3" presStyleIdx="6" presStyleCnt="12"/>
      <dgm:spPr/>
    </dgm:pt>
    <dgm:pt modelId="{4FCB9D93-C7AB-4779-BB19-13B1BAE54AA6}" type="pres">
      <dgm:prSet presAssocID="{F779C456-01DA-43B5-8057-BFCF6BC77764}" presName="hierRoot2" presStyleCnt="0">
        <dgm:presLayoutVars>
          <dgm:hierBranch val="init"/>
        </dgm:presLayoutVars>
      </dgm:prSet>
      <dgm:spPr/>
    </dgm:pt>
    <dgm:pt modelId="{38A3ADC6-C443-4D9A-B499-F581EE65CB62}" type="pres">
      <dgm:prSet presAssocID="{F779C456-01DA-43B5-8057-BFCF6BC77764}" presName="rootComposite" presStyleCnt="0"/>
      <dgm:spPr/>
    </dgm:pt>
    <dgm:pt modelId="{7D2E639D-9E45-4772-89B4-8D3AD6A52467}" type="pres">
      <dgm:prSet presAssocID="{F779C456-01DA-43B5-8057-BFCF6BC77764}" presName="rootText" presStyleLbl="node3" presStyleIdx="6" presStyleCnt="10">
        <dgm:presLayoutVars>
          <dgm:chPref val="3"/>
        </dgm:presLayoutVars>
      </dgm:prSet>
      <dgm:spPr/>
    </dgm:pt>
    <dgm:pt modelId="{D0C05474-0B15-45F1-8C05-F9C00C68511E}" type="pres">
      <dgm:prSet presAssocID="{F779C456-01DA-43B5-8057-BFCF6BC77764}" presName="rootConnector" presStyleLbl="node3" presStyleIdx="6" presStyleCnt="10"/>
      <dgm:spPr/>
    </dgm:pt>
    <dgm:pt modelId="{541A562A-7611-48B2-88AE-3F24C5C142C8}" type="pres">
      <dgm:prSet presAssocID="{F779C456-01DA-43B5-8057-BFCF6BC77764}" presName="hierChild4" presStyleCnt="0"/>
      <dgm:spPr/>
    </dgm:pt>
    <dgm:pt modelId="{6AE087F2-105B-41E3-8A8B-E8F9BBBB8160}" type="pres">
      <dgm:prSet presAssocID="{F779C456-01DA-43B5-8057-BFCF6BC77764}" presName="hierChild5" presStyleCnt="0"/>
      <dgm:spPr/>
    </dgm:pt>
    <dgm:pt modelId="{A1834248-E245-4E66-939C-C4F321AB4303}" type="pres">
      <dgm:prSet presAssocID="{19BDABED-E11F-4996-9A2B-0795D26059C3}" presName="hierChild5" presStyleCnt="0"/>
      <dgm:spPr/>
    </dgm:pt>
    <dgm:pt modelId="{F2A5B6FF-D690-4769-8A22-81419D20A904}" type="pres">
      <dgm:prSet presAssocID="{7D1BCB5F-72CD-4709-ADE5-53184F1AD9C4}" presName="Name37" presStyleLbl="parChTrans1D2" presStyleIdx="1" presStyleCnt="6"/>
      <dgm:spPr/>
    </dgm:pt>
    <dgm:pt modelId="{ACE28391-A39C-4DEC-8A67-952E110252D3}" type="pres">
      <dgm:prSet presAssocID="{496D4D12-B134-4C87-A62E-C24C0DF2453E}" presName="hierRoot2" presStyleCnt="0">
        <dgm:presLayoutVars>
          <dgm:hierBranch val="init"/>
        </dgm:presLayoutVars>
      </dgm:prSet>
      <dgm:spPr/>
    </dgm:pt>
    <dgm:pt modelId="{D1914B62-026E-44B1-8DD7-224F17D505E2}" type="pres">
      <dgm:prSet presAssocID="{496D4D12-B134-4C87-A62E-C24C0DF2453E}" presName="rootComposite" presStyleCnt="0"/>
      <dgm:spPr/>
    </dgm:pt>
    <dgm:pt modelId="{019736F2-014D-4099-910E-B99F2B0F2690}" type="pres">
      <dgm:prSet presAssocID="{496D4D12-B134-4C87-A62E-C24C0DF2453E}" presName="rootText" presStyleLbl="node2" presStyleIdx="1" presStyleCnt="6">
        <dgm:presLayoutVars>
          <dgm:chPref val="3"/>
        </dgm:presLayoutVars>
      </dgm:prSet>
      <dgm:spPr/>
    </dgm:pt>
    <dgm:pt modelId="{847056EB-F7AF-4D4D-A04D-EB1FDC320757}" type="pres">
      <dgm:prSet presAssocID="{496D4D12-B134-4C87-A62E-C24C0DF2453E}" presName="rootConnector" presStyleLbl="node2" presStyleIdx="1" presStyleCnt="6"/>
      <dgm:spPr/>
    </dgm:pt>
    <dgm:pt modelId="{D51C3473-0D1D-4E78-852F-97E655CAA175}" type="pres">
      <dgm:prSet presAssocID="{496D4D12-B134-4C87-A62E-C24C0DF2453E}" presName="hierChild4" presStyleCnt="0"/>
      <dgm:spPr/>
    </dgm:pt>
    <dgm:pt modelId="{7076F403-3107-4FCF-B0B1-9CB690565F70}" type="pres">
      <dgm:prSet presAssocID="{F4A649BA-5CF8-43D7-B868-8514EF1278CF}" presName="Name37" presStyleLbl="parChTrans1D3" presStyleIdx="7" presStyleCnt="12"/>
      <dgm:spPr/>
    </dgm:pt>
    <dgm:pt modelId="{984B3F1F-26AF-4F7A-84BA-A98B05460957}" type="pres">
      <dgm:prSet presAssocID="{7EFB6D35-5B47-4FC7-B4CE-911A0BC61301}" presName="hierRoot2" presStyleCnt="0">
        <dgm:presLayoutVars>
          <dgm:hierBranch val="init"/>
        </dgm:presLayoutVars>
      </dgm:prSet>
      <dgm:spPr/>
    </dgm:pt>
    <dgm:pt modelId="{631B104D-0138-4529-BC37-D65712731D15}" type="pres">
      <dgm:prSet presAssocID="{7EFB6D35-5B47-4FC7-B4CE-911A0BC61301}" presName="rootComposite" presStyleCnt="0"/>
      <dgm:spPr/>
    </dgm:pt>
    <dgm:pt modelId="{66A7CF95-86C0-4C5E-8DD3-DE3165959AB7}" type="pres">
      <dgm:prSet presAssocID="{7EFB6D35-5B47-4FC7-B4CE-911A0BC61301}" presName="rootText" presStyleLbl="node3" presStyleIdx="7" presStyleCnt="10">
        <dgm:presLayoutVars>
          <dgm:chPref val="3"/>
        </dgm:presLayoutVars>
      </dgm:prSet>
      <dgm:spPr/>
    </dgm:pt>
    <dgm:pt modelId="{F8566994-0589-4A16-BC6E-EE8980A077C0}" type="pres">
      <dgm:prSet presAssocID="{7EFB6D35-5B47-4FC7-B4CE-911A0BC61301}" presName="rootConnector" presStyleLbl="node3" presStyleIdx="7" presStyleCnt="10"/>
      <dgm:spPr/>
    </dgm:pt>
    <dgm:pt modelId="{95DD1406-0207-44F5-8AC9-6FD0E784C2F9}" type="pres">
      <dgm:prSet presAssocID="{7EFB6D35-5B47-4FC7-B4CE-911A0BC61301}" presName="hierChild4" presStyleCnt="0"/>
      <dgm:spPr/>
    </dgm:pt>
    <dgm:pt modelId="{ADD92ECD-22D4-439D-AFB5-C670CAD2C786}" type="pres">
      <dgm:prSet presAssocID="{7EFB6D35-5B47-4FC7-B4CE-911A0BC61301}" presName="hierChild5" presStyleCnt="0"/>
      <dgm:spPr/>
    </dgm:pt>
    <dgm:pt modelId="{9BE4505C-C081-4FC1-A855-940B6C8693F8}" type="pres">
      <dgm:prSet presAssocID="{496D4D12-B134-4C87-A62E-C24C0DF2453E}" presName="hierChild5" presStyleCnt="0"/>
      <dgm:spPr/>
    </dgm:pt>
    <dgm:pt modelId="{9A90DB75-4BD9-4ECE-8951-867D24494646}" type="pres">
      <dgm:prSet presAssocID="{6AD9BEA1-C41F-488D-8284-36BA66C7E7D4}" presName="Name111" presStyleLbl="parChTrans1D3" presStyleIdx="8" presStyleCnt="12"/>
      <dgm:spPr/>
    </dgm:pt>
    <dgm:pt modelId="{9BE4ECCE-A5D0-4731-8FFE-8A366E6ACC9A}" type="pres">
      <dgm:prSet presAssocID="{14095E23-14E8-4C16-A2CB-5855EBA032AE}" presName="hierRoot3" presStyleCnt="0">
        <dgm:presLayoutVars>
          <dgm:hierBranch val="init"/>
        </dgm:presLayoutVars>
      </dgm:prSet>
      <dgm:spPr/>
    </dgm:pt>
    <dgm:pt modelId="{1459A5A9-F38F-428C-BFEB-AA17AFAC35DC}" type="pres">
      <dgm:prSet presAssocID="{14095E23-14E8-4C16-A2CB-5855EBA032AE}" presName="rootComposite3" presStyleCnt="0"/>
      <dgm:spPr/>
    </dgm:pt>
    <dgm:pt modelId="{20AF40D5-E66E-4BD2-8331-67136D3E2BEF}" type="pres">
      <dgm:prSet presAssocID="{14095E23-14E8-4C16-A2CB-5855EBA032AE}" presName="rootText3" presStyleLbl="asst2" presStyleIdx="0" presStyleCnt="3">
        <dgm:presLayoutVars>
          <dgm:chPref val="3"/>
        </dgm:presLayoutVars>
      </dgm:prSet>
      <dgm:spPr/>
    </dgm:pt>
    <dgm:pt modelId="{99DAB229-F24A-44C3-AAB1-95C6B9D74D44}" type="pres">
      <dgm:prSet presAssocID="{14095E23-14E8-4C16-A2CB-5855EBA032AE}" presName="rootConnector3" presStyleLbl="asst2" presStyleIdx="0" presStyleCnt="3"/>
      <dgm:spPr/>
    </dgm:pt>
    <dgm:pt modelId="{F4B21533-38D6-4660-B318-86F5A68CD815}" type="pres">
      <dgm:prSet presAssocID="{14095E23-14E8-4C16-A2CB-5855EBA032AE}" presName="hierChild6" presStyleCnt="0"/>
      <dgm:spPr/>
    </dgm:pt>
    <dgm:pt modelId="{53DB9859-5B9E-4C42-8A58-ABBD8C1DED06}" type="pres">
      <dgm:prSet presAssocID="{14095E23-14E8-4C16-A2CB-5855EBA032AE}" presName="hierChild7" presStyleCnt="0"/>
      <dgm:spPr/>
    </dgm:pt>
    <dgm:pt modelId="{7B2EC383-651D-4BD1-B516-D6C71299C9AE}" type="pres">
      <dgm:prSet presAssocID="{10148537-0180-4E55-B88B-412ACEBCABBC}" presName="Name111" presStyleLbl="parChTrans1D4" presStyleIdx="0" presStyleCnt="1"/>
      <dgm:spPr/>
    </dgm:pt>
    <dgm:pt modelId="{17DDA0B5-4788-435A-B630-EBC0DC8C1C1F}" type="pres">
      <dgm:prSet presAssocID="{4B3E30D3-FA6F-4738-A430-2FA05E4C53A8}" presName="hierRoot3" presStyleCnt="0">
        <dgm:presLayoutVars>
          <dgm:hierBranch val="init"/>
        </dgm:presLayoutVars>
      </dgm:prSet>
      <dgm:spPr/>
    </dgm:pt>
    <dgm:pt modelId="{010DBB72-ED8A-4671-B096-AC84781D51F2}" type="pres">
      <dgm:prSet presAssocID="{4B3E30D3-FA6F-4738-A430-2FA05E4C53A8}" presName="rootComposite3" presStyleCnt="0"/>
      <dgm:spPr/>
    </dgm:pt>
    <dgm:pt modelId="{8741FDA1-DF28-4ECC-A510-8F1E0D1F2E51}" type="pres">
      <dgm:prSet presAssocID="{4B3E30D3-FA6F-4738-A430-2FA05E4C53A8}" presName="rootText3" presStyleLbl="asst2" presStyleIdx="1" presStyleCnt="3">
        <dgm:presLayoutVars>
          <dgm:chPref val="3"/>
        </dgm:presLayoutVars>
      </dgm:prSet>
      <dgm:spPr/>
    </dgm:pt>
    <dgm:pt modelId="{41E3535B-3DF7-487C-A4F7-D44107A4F8B6}" type="pres">
      <dgm:prSet presAssocID="{4B3E30D3-FA6F-4738-A430-2FA05E4C53A8}" presName="rootConnector3" presStyleLbl="asst2" presStyleIdx="1" presStyleCnt="3"/>
      <dgm:spPr/>
    </dgm:pt>
    <dgm:pt modelId="{6A57252A-9250-4E45-B845-F7C0F34314D2}" type="pres">
      <dgm:prSet presAssocID="{4B3E30D3-FA6F-4738-A430-2FA05E4C53A8}" presName="hierChild6" presStyleCnt="0"/>
      <dgm:spPr/>
    </dgm:pt>
    <dgm:pt modelId="{150F88C7-0BAA-4F60-B859-EEB65D0B501B}" type="pres">
      <dgm:prSet presAssocID="{4B3E30D3-FA6F-4738-A430-2FA05E4C53A8}" presName="hierChild7" presStyleCnt="0"/>
      <dgm:spPr/>
    </dgm:pt>
    <dgm:pt modelId="{3B812077-1CE9-46BF-8758-707EC9C47FCE}" type="pres">
      <dgm:prSet presAssocID="{02E9EC78-9901-4F9C-8D59-C1787B64A91D}" presName="Name37" presStyleLbl="parChTrans1D2" presStyleIdx="2" presStyleCnt="6"/>
      <dgm:spPr/>
    </dgm:pt>
    <dgm:pt modelId="{B78F8616-54CB-4887-B1C2-1C5E1CB61669}" type="pres">
      <dgm:prSet presAssocID="{6C54BE2B-35AE-44C1-B1A1-3E0A3A2703A2}" presName="hierRoot2" presStyleCnt="0">
        <dgm:presLayoutVars>
          <dgm:hierBranch val="init"/>
        </dgm:presLayoutVars>
      </dgm:prSet>
      <dgm:spPr/>
    </dgm:pt>
    <dgm:pt modelId="{A90633F9-1A0D-4B06-8C70-7FE76C2A3028}" type="pres">
      <dgm:prSet presAssocID="{6C54BE2B-35AE-44C1-B1A1-3E0A3A2703A2}" presName="rootComposite" presStyleCnt="0"/>
      <dgm:spPr/>
    </dgm:pt>
    <dgm:pt modelId="{07D17B6F-184C-4F02-8E40-9F7FB9FF0EF8}" type="pres">
      <dgm:prSet presAssocID="{6C54BE2B-35AE-44C1-B1A1-3E0A3A2703A2}" presName="rootText" presStyleLbl="node2" presStyleIdx="2" presStyleCnt="6">
        <dgm:presLayoutVars>
          <dgm:chPref val="3"/>
        </dgm:presLayoutVars>
      </dgm:prSet>
      <dgm:spPr/>
    </dgm:pt>
    <dgm:pt modelId="{56E1B5A2-17B8-40F2-BB4D-AA7C215E66BC}" type="pres">
      <dgm:prSet presAssocID="{6C54BE2B-35AE-44C1-B1A1-3E0A3A2703A2}" presName="rootConnector" presStyleLbl="node2" presStyleIdx="2" presStyleCnt="6"/>
      <dgm:spPr/>
    </dgm:pt>
    <dgm:pt modelId="{5CB48C56-97D8-46DB-8EEB-5B1D3619C32F}" type="pres">
      <dgm:prSet presAssocID="{6C54BE2B-35AE-44C1-B1A1-3E0A3A2703A2}" presName="hierChild4" presStyleCnt="0"/>
      <dgm:spPr/>
    </dgm:pt>
    <dgm:pt modelId="{DE61BC81-F7F5-4536-91AD-D1F5D4469FA6}" type="pres">
      <dgm:prSet presAssocID="{34E2C1E2-A1B9-4AF1-887F-7086AE75C02E}" presName="Name37" presStyleLbl="parChTrans1D3" presStyleIdx="9" presStyleCnt="12"/>
      <dgm:spPr/>
    </dgm:pt>
    <dgm:pt modelId="{8F7D0599-DD0D-4E3A-BC88-468F5BE1E322}" type="pres">
      <dgm:prSet presAssocID="{3BFC1BD8-04EF-471F-B07B-A3CC086947A2}" presName="hierRoot2" presStyleCnt="0">
        <dgm:presLayoutVars>
          <dgm:hierBranch val="init"/>
        </dgm:presLayoutVars>
      </dgm:prSet>
      <dgm:spPr/>
    </dgm:pt>
    <dgm:pt modelId="{80A4630C-AC5C-439A-AB8F-FABD1E72B6C9}" type="pres">
      <dgm:prSet presAssocID="{3BFC1BD8-04EF-471F-B07B-A3CC086947A2}" presName="rootComposite" presStyleCnt="0"/>
      <dgm:spPr/>
    </dgm:pt>
    <dgm:pt modelId="{A989AA5B-4985-4B27-B5D0-1064B5B21BCF}" type="pres">
      <dgm:prSet presAssocID="{3BFC1BD8-04EF-471F-B07B-A3CC086947A2}" presName="rootText" presStyleLbl="node3" presStyleIdx="8" presStyleCnt="10">
        <dgm:presLayoutVars>
          <dgm:chPref val="3"/>
        </dgm:presLayoutVars>
      </dgm:prSet>
      <dgm:spPr/>
    </dgm:pt>
    <dgm:pt modelId="{77E68004-CD1E-4EED-BCC7-6BB79F637FBA}" type="pres">
      <dgm:prSet presAssocID="{3BFC1BD8-04EF-471F-B07B-A3CC086947A2}" presName="rootConnector" presStyleLbl="node3" presStyleIdx="8" presStyleCnt="10"/>
      <dgm:spPr/>
    </dgm:pt>
    <dgm:pt modelId="{39D6BC5C-7AC8-48F9-A138-7FDE3C51EF54}" type="pres">
      <dgm:prSet presAssocID="{3BFC1BD8-04EF-471F-B07B-A3CC086947A2}" presName="hierChild4" presStyleCnt="0"/>
      <dgm:spPr/>
    </dgm:pt>
    <dgm:pt modelId="{89AA4C78-979A-48E6-800C-6DC77F461DEE}" type="pres">
      <dgm:prSet presAssocID="{3BFC1BD8-04EF-471F-B07B-A3CC086947A2}" presName="hierChild5" presStyleCnt="0"/>
      <dgm:spPr/>
    </dgm:pt>
    <dgm:pt modelId="{A39A4803-17B8-4A39-B927-AC5E21FE6AFF}" type="pres">
      <dgm:prSet presAssocID="{6C54BE2B-35AE-44C1-B1A1-3E0A3A2703A2}" presName="hierChild5" presStyleCnt="0"/>
      <dgm:spPr/>
    </dgm:pt>
    <dgm:pt modelId="{731C1C47-8C62-4ADB-93EF-18D4704E04BE}" type="pres">
      <dgm:prSet presAssocID="{2A97B424-EC7D-4C22-8E6E-6F357EBB0617}" presName="Name111" presStyleLbl="parChTrans1D3" presStyleIdx="10" presStyleCnt="12"/>
      <dgm:spPr/>
    </dgm:pt>
    <dgm:pt modelId="{7940599D-696C-4AFE-A6E7-5ECAC8D852FE}" type="pres">
      <dgm:prSet presAssocID="{8EDF5C48-8621-4FA4-A0D6-74BA5F36C1C5}" presName="hierRoot3" presStyleCnt="0">
        <dgm:presLayoutVars>
          <dgm:hierBranch val="init"/>
        </dgm:presLayoutVars>
      </dgm:prSet>
      <dgm:spPr/>
    </dgm:pt>
    <dgm:pt modelId="{4D35DF98-88D8-49B2-B592-F2C00E75CD13}" type="pres">
      <dgm:prSet presAssocID="{8EDF5C48-8621-4FA4-A0D6-74BA5F36C1C5}" presName="rootComposite3" presStyleCnt="0"/>
      <dgm:spPr/>
    </dgm:pt>
    <dgm:pt modelId="{3A8B54E4-BBEC-43D5-AE72-E5B59CFA2DBC}" type="pres">
      <dgm:prSet presAssocID="{8EDF5C48-8621-4FA4-A0D6-74BA5F36C1C5}" presName="rootText3" presStyleLbl="asst2" presStyleIdx="2" presStyleCnt="3">
        <dgm:presLayoutVars>
          <dgm:chPref val="3"/>
        </dgm:presLayoutVars>
      </dgm:prSet>
      <dgm:spPr/>
    </dgm:pt>
    <dgm:pt modelId="{8407748B-360B-49A4-8A61-0F289A4319EA}" type="pres">
      <dgm:prSet presAssocID="{8EDF5C48-8621-4FA4-A0D6-74BA5F36C1C5}" presName="rootConnector3" presStyleLbl="asst2" presStyleIdx="2" presStyleCnt="3"/>
      <dgm:spPr/>
    </dgm:pt>
    <dgm:pt modelId="{3522F795-DE1D-44ED-AD20-A3B4EEF5E276}" type="pres">
      <dgm:prSet presAssocID="{8EDF5C48-8621-4FA4-A0D6-74BA5F36C1C5}" presName="hierChild6" presStyleCnt="0"/>
      <dgm:spPr/>
    </dgm:pt>
    <dgm:pt modelId="{55D8678C-B54F-4A03-9D96-BC5103B3B68A}" type="pres">
      <dgm:prSet presAssocID="{8EDF5C48-8621-4FA4-A0D6-74BA5F36C1C5}" presName="hierChild7" presStyleCnt="0"/>
      <dgm:spPr/>
    </dgm:pt>
    <dgm:pt modelId="{74A44685-6D6C-4DD8-A4E6-0C43EE5F4429}" type="pres">
      <dgm:prSet presAssocID="{A8C80C22-D85F-48A9-8E29-32E83598FE45}" presName="Name37" presStyleLbl="parChTrans1D2" presStyleIdx="3" presStyleCnt="6"/>
      <dgm:spPr/>
    </dgm:pt>
    <dgm:pt modelId="{8AD64177-921D-4426-A43A-E202C2B5A9E6}" type="pres">
      <dgm:prSet presAssocID="{1719F308-77BA-479B-8E96-EEBE09E47948}" presName="hierRoot2" presStyleCnt="0">
        <dgm:presLayoutVars>
          <dgm:hierBranch val="init"/>
        </dgm:presLayoutVars>
      </dgm:prSet>
      <dgm:spPr/>
    </dgm:pt>
    <dgm:pt modelId="{AB4B7A5B-EC34-4F98-86C2-C2BFCFFBCB7A}" type="pres">
      <dgm:prSet presAssocID="{1719F308-77BA-479B-8E96-EEBE09E47948}" presName="rootComposite" presStyleCnt="0"/>
      <dgm:spPr/>
    </dgm:pt>
    <dgm:pt modelId="{D856BE5C-182B-45DD-895D-C9BCA130EB33}" type="pres">
      <dgm:prSet presAssocID="{1719F308-77BA-479B-8E96-EEBE09E47948}" presName="rootText" presStyleLbl="node2" presStyleIdx="3" presStyleCnt="6">
        <dgm:presLayoutVars>
          <dgm:chPref val="3"/>
        </dgm:presLayoutVars>
      </dgm:prSet>
      <dgm:spPr/>
    </dgm:pt>
    <dgm:pt modelId="{3D73B77E-FED9-467E-B98F-1A8759C67EB9}" type="pres">
      <dgm:prSet presAssocID="{1719F308-77BA-479B-8E96-EEBE09E47948}" presName="rootConnector" presStyleLbl="node2" presStyleIdx="3" presStyleCnt="6"/>
      <dgm:spPr/>
    </dgm:pt>
    <dgm:pt modelId="{0D9B5DED-F61B-4A3E-B1D8-E59FDC258D0A}" type="pres">
      <dgm:prSet presAssocID="{1719F308-77BA-479B-8E96-EEBE09E47948}" presName="hierChild4" presStyleCnt="0"/>
      <dgm:spPr/>
    </dgm:pt>
    <dgm:pt modelId="{AF1A76C5-2844-43A3-B14E-FAA1F6C0D4C0}" type="pres">
      <dgm:prSet presAssocID="{0189EF10-344F-413A-BC05-2A6205C693A3}" presName="Name37" presStyleLbl="parChTrans1D3" presStyleIdx="11" presStyleCnt="12"/>
      <dgm:spPr/>
    </dgm:pt>
    <dgm:pt modelId="{29701C03-A656-49C8-B742-E5BA1C30009C}" type="pres">
      <dgm:prSet presAssocID="{7D3ED893-30D9-4CC0-A6D2-201FF5B497C2}" presName="hierRoot2" presStyleCnt="0">
        <dgm:presLayoutVars>
          <dgm:hierBranch val="init"/>
        </dgm:presLayoutVars>
      </dgm:prSet>
      <dgm:spPr/>
    </dgm:pt>
    <dgm:pt modelId="{51B9A3D6-DC27-4F61-B21F-58999C2B9D62}" type="pres">
      <dgm:prSet presAssocID="{7D3ED893-30D9-4CC0-A6D2-201FF5B497C2}" presName="rootComposite" presStyleCnt="0"/>
      <dgm:spPr/>
    </dgm:pt>
    <dgm:pt modelId="{D4A414F2-4844-41F0-AAE7-C4D9D0109EDF}" type="pres">
      <dgm:prSet presAssocID="{7D3ED893-30D9-4CC0-A6D2-201FF5B497C2}" presName="rootText" presStyleLbl="node3" presStyleIdx="9" presStyleCnt="10">
        <dgm:presLayoutVars>
          <dgm:chPref val="3"/>
        </dgm:presLayoutVars>
      </dgm:prSet>
      <dgm:spPr/>
    </dgm:pt>
    <dgm:pt modelId="{114B2218-A636-46C8-9194-99B58AE2B5AF}" type="pres">
      <dgm:prSet presAssocID="{7D3ED893-30D9-4CC0-A6D2-201FF5B497C2}" presName="rootConnector" presStyleLbl="node3" presStyleIdx="9" presStyleCnt="10"/>
      <dgm:spPr/>
    </dgm:pt>
    <dgm:pt modelId="{935A779A-2285-4E90-BEA9-419F6499D9D4}" type="pres">
      <dgm:prSet presAssocID="{7D3ED893-30D9-4CC0-A6D2-201FF5B497C2}" presName="hierChild4" presStyleCnt="0"/>
      <dgm:spPr/>
    </dgm:pt>
    <dgm:pt modelId="{EAFEC2B7-2478-4A18-ACB9-1CDFBD2B8180}" type="pres">
      <dgm:prSet presAssocID="{7D3ED893-30D9-4CC0-A6D2-201FF5B497C2}" presName="hierChild5" presStyleCnt="0"/>
      <dgm:spPr/>
    </dgm:pt>
    <dgm:pt modelId="{831AD0E2-DB15-4FD6-B974-BE6F66902AD1}" type="pres">
      <dgm:prSet presAssocID="{1719F308-77BA-479B-8E96-EEBE09E47948}" presName="hierChild5" presStyleCnt="0"/>
      <dgm:spPr/>
    </dgm:pt>
    <dgm:pt modelId="{2B4882DA-8CB7-4DC7-88B7-C8F319CCDB84}" type="pres">
      <dgm:prSet presAssocID="{00F27F60-044B-4CC3-9125-27149C31202E}" presName="Name37" presStyleLbl="parChTrans1D2" presStyleIdx="4" presStyleCnt="6"/>
      <dgm:spPr/>
    </dgm:pt>
    <dgm:pt modelId="{BA01F058-03FD-42FD-B418-EC0E55E2B0EC}" type="pres">
      <dgm:prSet presAssocID="{433FFFAA-4C8E-47C1-B042-8FA3EC351D8C}" presName="hierRoot2" presStyleCnt="0">
        <dgm:presLayoutVars>
          <dgm:hierBranch val="init"/>
        </dgm:presLayoutVars>
      </dgm:prSet>
      <dgm:spPr/>
    </dgm:pt>
    <dgm:pt modelId="{508D45F2-EF90-496D-A3E7-AB8035C0385F}" type="pres">
      <dgm:prSet presAssocID="{433FFFAA-4C8E-47C1-B042-8FA3EC351D8C}" presName="rootComposite" presStyleCnt="0"/>
      <dgm:spPr/>
    </dgm:pt>
    <dgm:pt modelId="{90766461-BA2E-465E-BE2E-22BDD7AF9BE9}" type="pres">
      <dgm:prSet presAssocID="{433FFFAA-4C8E-47C1-B042-8FA3EC351D8C}" presName="rootText" presStyleLbl="node2" presStyleIdx="4" presStyleCnt="6">
        <dgm:presLayoutVars>
          <dgm:chPref val="3"/>
        </dgm:presLayoutVars>
      </dgm:prSet>
      <dgm:spPr/>
    </dgm:pt>
    <dgm:pt modelId="{5C47815B-CAEA-468E-961D-0A861F774813}" type="pres">
      <dgm:prSet presAssocID="{433FFFAA-4C8E-47C1-B042-8FA3EC351D8C}" presName="rootConnector" presStyleLbl="node2" presStyleIdx="4" presStyleCnt="6"/>
      <dgm:spPr/>
    </dgm:pt>
    <dgm:pt modelId="{27D492BD-48A7-4A9B-9824-6C08FC391371}" type="pres">
      <dgm:prSet presAssocID="{433FFFAA-4C8E-47C1-B042-8FA3EC351D8C}" presName="hierChild4" presStyleCnt="0"/>
      <dgm:spPr/>
    </dgm:pt>
    <dgm:pt modelId="{BB6929D3-6FF4-4722-B319-BBBFBFDCF23E}" type="pres">
      <dgm:prSet presAssocID="{433FFFAA-4C8E-47C1-B042-8FA3EC351D8C}" presName="hierChild5" presStyleCnt="0"/>
      <dgm:spPr/>
    </dgm:pt>
    <dgm:pt modelId="{88614E84-7C98-4549-B9F7-FA542EB0B965}" type="pres">
      <dgm:prSet presAssocID="{B2CEEB45-2F51-4326-9D96-E9A569D46CFB}" presName="Name37" presStyleLbl="parChTrans1D2" presStyleIdx="5" presStyleCnt="6"/>
      <dgm:spPr/>
    </dgm:pt>
    <dgm:pt modelId="{C3FF00E7-4773-4246-9C77-3C0E8D8CDBF4}" type="pres">
      <dgm:prSet presAssocID="{BD8339EB-AF64-4FDA-9438-D9A26AE8053F}" presName="hierRoot2" presStyleCnt="0">
        <dgm:presLayoutVars>
          <dgm:hierBranch val="init"/>
        </dgm:presLayoutVars>
      </dgm:prSet>
      <dgm:spPr/>
    </dgm:pt>
    <dgm:pt modelId="{4C1D3A33-864B-41C6-9794-A51DB6EB92DD}" type="pres">
      <dgm:prSet presAssocID="{BD8339EB-AF64-4FDA-9438-D9A26AE8053F}" presName="rootComposite" presStyleCnt="0"/>
      <dgm:spPr/>
    </dgm:pt>
    <dgm:pt modelId="{0AC5001D-417A-4EC3-9185-13F857F5FED8}" type="pres">
      <dgm:prSet presAssocID="{BD8339EB-AF64-4FDA-9438-D9A26AE8053F}" presName="rootText" presStyleLbl="node2" presStyleIdx="5" presStyleCnt="6">
        <dgm:presLayoutVars>
          <dgm:chPref val="3"/>
        </dgm:presLayoutVars>
      </dgm:prSet>
      <dgm:spPr/>
    </dgm:pt>
    <dgm:pt modelId="{5662DE9D-B3C8-492D-880D-D00B34A7C077}" type="pres">
      <dgm:prSet presAssocID="{BD8339EB-AF64-4FDA-9438-D9A26AE8053F}" presName="rootConnector" presStyleLbl="node2" presStyleIdx="5" presStyleCnt="6"/>
      <dgm:spPr/>
    </dgm:pt>
    <dgm:pt modelId="{2EC3575F-C7A0-4EF3-8186-FA447C224ECB}" type="pres">
      <dgm:prSet presAssocID="{BD8339EB-AF64-4FDA-9438-D9A26AE8053F}" presName="hierChild4" presStyleCnt="0"/>
      <dgm:spPr/>
    </dgm:pt>
    <dgm:pt modelId="{C45A6C57-7DD3-468B-9508-B3D79765DDB9}" type="pres">
      <dgm:prSet presAssocID="{BD8339EB-AF64-4FDA-9438-D9A26AE8053F}" presName="hierChild5" presStyleCnt="0"/>
      <dgm:spPr/>
    </dgm:pt>
    <dgm:pt modelId="{FAD366B5-0AC5-4A90-82F5-09BC84085326}" type="pres">
      <dgm:prSet presAssocID="{92B5CBBD-1FE3-4D11-834F-F5BC91960DAD}" presName="hierChild3" presStyleCnt="0"/>
      <dgm:spPr/>
    </dgm:pt>
  </dgm:ptLst>
  <dgm:cxnLst>
    <dgm:cxn modelId="{7E7EF102-B7E7-4605-B36A-4DE4CAD6D65F}" type="presOf" srcId="{F4A649BA-5CF8-43D7-B868-8514EF1278CF}" destId="{7076F403-3107-4FCF-B0B1-9CB690565F70}" srcOrd="0" destOrd="0" presId="urn:microsoft.com/office/officeart/2005/8/layout/orgChart1"/>
    <dgm:cxn modelId="{3B813703-22DD-4FB9-B6EE-A86F2E1EC3C1}" type="presOf" srcId="{B8B45F2F-9090-4CE8-989B-4AAE6CAF46B0}" destId="{D1F12EC5-DFDC-4FDD-A7F4-53A4FD224888}" srcOrd="1" destOrd="0" presId="urn:microsoft.com/office/officeart/2005/8/layout/orgChart1"/>
    <dgm:cxn modelId="{2495F803-2274-44B7-905C-5D80D3351C15}" type="presOf" srcId="{1719F308-77BA-479B-8E96-EEBE09E47948}" destId="{D856BE5C-182B-45DD-895D-C9BCA130EB33}" srcOrd="0" destOrd="0" presId="urn:microsoft.com/office/officeart/2005/8/layout/orgChart1"/>
    <dgm:cxn modelId="{4B276206-774D-4D7F-958F-28BC48872263}" type="presOf" srcId="{FDD677A1-68B8-441B-B0B3-201ADB9DCBB7}" destId="{C4E36E1B-D414-4C11-9C8B-4BCCE89F91B3}" srcOrd="0" destOrd="0" presId="urn:microsoft.com/office/officeart/2005/8/layout/orgChart1"/>
    <dgm:cxn modelId="{F5AE3608-C7D5-49E4-BC27-95FE2FF3DB04}" srcId="{92B5CBBD-1FE3-4D11-834F-F5BC91960DAD}" destId="{BD8339EB-AF64-4FDA-9438-D9A26AE8053F}" srcOrd="5" destOrd="0" parTransId="{B2CEEB45-2F51-4326-9D96-E9A569D46CFB}" sibTransId="{29B37D8D-8815-4F59-94DB-9C9C8A2E8CD2}"/>
    <dgm:cxn modelId="{50D95209-A3A5-4917-B7F2-C81C3772F5DF}" type="presOf" srcId="{2E240AE2-80F8-487D-86EC-EACF50EABE6B}" destId="{4A6CE4FF-86BF-4833-ACBA-462CCD317AD7}" srcOrd="0" destOrd="0" presId="urn:microsoft.com/office/officeart/2005/8/layout/orgChart1"/>
    <dgm:cxn modelId="{26BE490B-E5DF-407C-AF49-BB761F60B14E}" type="presOf" srcId="{BD8339EB-AF64-4FDA-9438-D9A26AE8053F}" destId="{5662DE9D-B3C8-492D-880D-D00B34A7C077}" srcOrd="1" destOrd="0" presId="urn:microsoft.com/office/officeart/2005/8/layout/orgChart1"/>
    <dgm:cxn modelId="{6EBE490B-18C2-4179-8EF1-CFD487D27A5C}" type="presOf" srcId="{3BFC1BD8-04EF-471F-B07B-A3CC086947A2}" destId="{A989AA5B-4985-4B27-B5D0-1064B5B21BCF}" srcOrd="0" destOrd="0" presId="urn:microsoft.com/office/officeart/2005/8/layout/orgChart1"/>
    <dgm:cxn modelId="{3008ED0C-EC1A-43CB-9542-B9231CA44BF7}" type="presOf" srcId="{ECE627D1-02E1-4FCF-A34E-898ECE95F30D}" destId="{DEB2FA8D-2A69-4115-B9F0-F6F8E7521A5B}" srcOrd="1" destOrd="0" presId="urn:microsoft.com/office/officeart/2005/8/layout/orgChart1"/>
    <dgm:cxn modelId="{67E08F0F-FCF7-45A9-A3AB-E2D07E97B766}" srcId="{EA744734-B13D-4792-A719-73ED734CD03C}" destId="{92B5CBBD-1FE3-4D11-834F-F5BC91960DAD}" srcOrd="0" destOrd="0" parTransId="{42EC17C3-E216-4F98-9362-D47291FFC2FF}" sibTransId="{1CA440A8-0725-4961-B7FB-81B23CD54589}"/>
    <dgm:cxn modelId="{681F5B11-0FCB-440E-94EE-7FB978EFF0A8}" srcId="{92B5CBBD-1FE3-4D11-834F-F5BC91960DAD}" destId="{1719F308-77BA-479B-8E96-EEBE09E47948}" srcOrd="3" destOrd="0" parTransId="{A8C80C22-D85F-48A9-8E29-32E83598FE45}" sibTransId="{B390C213-A4BE-46E6-9B55-6B0B4ABF3A64}"/>
    <dgm:cxn modelId="{7D16FE14-86F3-4D25-9275-0E4C7E5E9664}" type="presOf" srcId="{EAB57332-DC6A-4CC8-9F7A-B0B12B50BFCC}" destId="{C7133244-D899-4A87-8F6E-CFBAC609DD7E}" srcOrd="0" destOrd="0" presId="urn:microsoft.com/office/officeart/2005/8/layout/orgChart1"/>
    <dgm:cxn modelId="{5A5ADC19-7F67-4393-8499-B4F325CBF766}" type="presOf" srcId="{433FFFAA-4C8E-47C1-B042-8FA3EC351D8C}" destId="{90766461-BA2E-465E-BE2E-22BDD7AF9BE9}" srcOrd="0" destOrd="0" presId="urn:microsoft.com/office/officeart/2005/8/layout/orgChart1"/>
    <dgm:cxn modelId="{8315A720-5941-4E2E-985D-C67E080AE3D9}" type="presOf" srcId="{1719F308-77BA-479B-8E96-EEBE09E47948}" destId="{3D73B77E-FED9-467E-B98F-1A8759C67EB9}" srcOrd="1" destOrd="0" presId="urn:microsoft.com/office/officeart/2005/8/layout/orgChart1"/>
    <dgm:cxn modelId="{56314621-CD13-4D8D-8EA9-A80DCC851DD3}" type="presOf" srcId="{02E9EC78-9901-4F9C-8D59-C1787B64A91D}" destId="{3B812077-1CE9-46BF-8758-707EC9C47FCE}" srcOrd="0" destOrd="0" presId="urn:microsoft.com/office/officeart/2005/8/layout/orgChart1"/>
    <dgm:cxn modelId="{D796B022-017B-4A61-81DA-A5050FF84C09}" type="presOf" srcId="{4B3E30D3-FA6F-4738-A430-2FA05E4C53A8}" destId="{8741FDA1-DF28-4ECC-A510-8F1E0D1F2E51}" srcOrd="0" destOrd="0" presId="urn:microsoft.com/office/officeart/2005/8/layout/orgChart1"/>
    <dgm:cxn modelId="{8004F325-BF3E-4261-B3CA-8280A2E9A605}" type="presOf" srcId="{433FFFAA-4C8E-47C1-B042-8FA3EC351D8C}" destId="{5C47815B-CAEA-468E-961D-0A861F774813}" srcOrd="1" destOrd="0" presId="urn:microsoft.com/office/officeart/2005/8/layout/orgChart1"/>
    <dgm:cxn modelId="{86F47E26-1A10-4885-BE97-38AF00C47B72}" type="presOf" srcId="{B59E2E41-41B6-406D-AAC2-A3A902F7799A}" destId="{6F9B2F47-3523-4BF1-B368-10DB67B32D77}" srcOrd="1" destOrd="0" presId="urn:microsoft.com/office/officeart/2005/8/layout/orgChart1"/>
    <dgm:cxn modelId="{E3721A27-3F5E-41CA-99D3-CBC7F9E5DA88}" srcId="{19BDABED-E11F-4996-9A2B-0795D26059C3}" destId="{D4FC0683-C25F-4843-B0E6-9525B649A27B}" srcOrd="4" destOrd="0" parTransId="{FDD677A1-68B8-441B-B0B3-201ADB9DCBB7}" sibTransId="{3574E2DF-364A-4D9F-89A1-9F34D392CAFF}"/>
    <dgm:cxn modelId="{6DBA2227-C3E9-4CA7-A715-E7AE86C70E60}" type="presOf" srcId="{8CA4F0FB-4B21-4614-BA0A-C1B1ADF5DB14}" destId="{26D8E54A-5486-4AC8-9019-6ADD8CA89191}" srcOrd="0" destOrd="0" presId="urn:microsoft.com/office/officeart/2005/8/layout/orgChart1"/>
    <dgm:cxn modelId="{62933027-E5BD-485F-B044-FD6FA1225B4B}" type="presOf" srcId="{8EDF5C48-8621-4FA4-A0D6-74BA5F36C1C5}" destId="{3A8B54E4-BBEC-43D5-AE72-E5B59CFA2DBC}" srcOrd="0" destOrd="0" presId="urn:microsoft.com/office/officeart/2005/8/layout/orgChart1"/>
    <dgm:cxn modelId="{FFBA4230-4647-4BD1-8654-15A38D1FD532}" srcId="{19BDABED-E11F-4996-9A2B-0795D26059C3}" destId="{F779C456-01DA-43B5-8057-BFCF6BC77764}" srcOrd="6" destOrd="0" parTransId="{EAB57332-DC6A-4CC8-9F7A-B0B12B50BFCC}" sibTransId="{BAC6CB38-E592-45DA-9401-C547927A68AC}"/>
    <dgm:cxn modelId="{8B032736-F21F-41F4-82E5-9D1F2EDE1645}" type="presOf" srcId="{7D3ED893-30D9-4CC0-A6D2-201FF5B497C2}" destId="{D4A414F2-4844-41F0-AAE7-C4D9D0109EDF}" srcOrd="0" destOrd="0" presId="urn:microsoft.com/office/officeart/2005/8/layout/orgChart1"/>
    <dgm:cxn modelId="{F533C437-594D-4F7C-87F7-0F619C40058A}" type="presOf" srcId="{16E3D141-5FFB-48A4-AD7D-5638DD7F9489}" destId="{45B54BA9-1AEF-4715-AE90-766D6590A6B3}" srcOrd="0" destOrd="0" presId="urn:microsoft.com/office/officeart/2005/8/layout/orgChart1"/>
    <dgm:cxn modelId="{4E5A393A-5F5F-4BF3-A810-89A6D7AAD7CB}" srcId="{1719F308-77BA-479B-8E96-EEBE09E47948}" destId="{7D3ED893-30D9-4CC0-A6D2-201FF5B497C2}" srcOrd="0" destOrd="0" parTransId="{0189EF10-344F-413A-BC05-2A6205C693A3}" sibTransId="{3F98BE51-2433-4C5E-A458-C759EF5DA1E7}"/>
    <dgm:cxn modelId="{5BEAAC3D-8F8E-4BAB-AF4E-59B9C7BE7D74}" type="presOf" srcId="{0189EF10-344F-413A-BC05-2A6205C693A3}" destId="{AF1A76C5-2844-43A3-B14E-FAA1F6C0D4C0}" srcOrd="0" destOrd="0" presId="urn:microsoft.com/office/officeart/2005/8/layout/orgChart1"/>
    <dgm:cxn modelId="{DB8F973F-0DB8-43BD-9132-58FC8E7FBB6E}" type="presOf" srcId="{496D4D12-B134-4C87-A62E-C24C0DF2453E}" destId="{847056EB-F7AF-4D4D-A04D-EB1FDC320757}" srcOrd="1" destOrd="0" presId="urn:microsoft.com/office/officeart/2005/8/layout/orgChart1"/>
    <dgm:cxn modelId="{D18FB05B-4F44-4FF0-99D7-864A8D84DB1F}" type="presOf" srcId="{7D1BCB5F-72CD-4709-ADE5-53184F1AD9C4}" destId="{F2A5B6FF-D690-4769-8A22-81419D20A904}" srcOrd="0" destOrd="0" presId="urn:microsoft.com/office/officeart/2005/8/layout/orgChart1"/>
    <dgm:cxn modelId="{E56A5F5E-3F34-4AB1-93FF-35445DAA3B6F}" type="presOf" srcId="{F779C456-01DA-43B5-8057-BFCF6BC77764}" destId="{7D2E639D-9E45-4772-89B4-8D3AD6A52467}" srcOrd="0" destOrd="0" presId="urn:microsoft.com/office/officeart/2005/8/layout/orgChart1"/>
    <dgm:cxn modelId="{1A38835F-CBF2-4FC0-8418-D8A4A17C71D5}" type="presOf" srcId="{BD8339EB-AF64-4FDA-9438-D9A26AE8053F}" destId="{0AC5001D-417A-4EC3-9185-13F857F5FED8}" srcOrd="0" destOrd="0" presId="urn:microsoft.com/office/officeart/2005/8/layout/orgChart1"/>
    <dgm:cxn modelId="{9AFE4441-EB3C-4F5F-8FF2-51DC8E08831B}" type="presOf" srcId="{F38F712B-984E-402D-9C12-93D5D546C6E9}" destId="{CF4906A7-70E8-4AF9-9214-37803307B5C9}" srcOrd="1" destOrd="0" presId="urn:microsoft.com/office/officeart/2005/8/layout/orgChart1"/>
    <dgm:cxn modelId="{386A3763-A16F-4E33-A9E5-1DC51011C752}" type="presOf" srcId="{F38F712B-984E-402D-9C12-93D5D546C6E9}" destId="{13F62A3F-2A26-4838-9422-C5495E2A5879}" srcOrd="0" destOrd="0" presId="urn:microsoft.com/office/officeart/2005/8/layout/orgChart1"/>
    <dgm:cxn modelId="{CC54D548-5EF6-42B2-A4E4-F61AD2D66B8D}" srcId="{19BDABED-E11F-4996-9A2B-0795D26059C3}" destId="{2E240AE2-80F8-487D-86EC-EACF50EABE6B}" srcOrd="1" destOrd="0" parTransId="{A018DE1C-CA03-4614-ADF4-414936A25102}" sibTransId="{570D1CDB-2CEC-475F-B5A9-866B273D3A39}"/>
    <dgm:cxn modelId="{C6536649-731B-4EDA-A27A-DFD1E5EAA476}" type="presOf" srcId="{D4FC0683-C25F-4843-B0E6-9525B649A27B}" destId="{6341864C-145A-4131-8D57-9F4C7503FE88}" srcOrd="0" destOrd="0" presId="urn:microsoft.com/office/officeart/2005/8/layout/orgChart1"/>
    <dgm:cxn modelId="{7D99CE6B-157F-49D3-AF5B-2B5A9C48D2AC}" type="presOf" srcId="{2A97B424-EC7D-4C22-8E6E-6F357EBB0617}" destId="{731C1C47-8C62-4ADB-93EF-18D4704E04BE}" srcOrd="0" destOrd="0" presId="urn:microsoft.com/office/officeart/2005/8/layout/orgChart1"/>
    <dgm:cxn modelId="{DE5ECF6B-94C1-4B5C-A1A3-74C4FC19F5ED}" type="presOf" srcId="{3BFC1BD8-04EF-471F-B07B-A3CC086947A2}" destId="{77E68004-CD1E-4EED-BCC7-6BB79F637FBA}" srcOrd="1" destOrd="0" presId="urn:microsoft.com/office/officeart/2005/8/layout/orgChart1"/>
    <dgm:cxn modelId="{8647694C-DBA4-4EF8-BF3D-86ED55F60BC0}" type="presOf" srcId="{ECE627D1-02E1-4FCF-A34E-898ECE95F30D}" destId="{F9BEC3AE-9F0F-4D79-B647-3A689E036FA8}" srcOrd="0" destOrd="0" presId="urn:microsoft.com/office/officeart/2005/8/layout/orgChart1"/>
    <dgm:cxn modelId="{E9C0E44D-5E25-4337-AB69-D3144A6296E4}" srcId="{496D4D12-B134-4C87-A62E-C24C0DF2453E}" destId="{7EFB6D35-5B47-4FC7-B4CE-911A0BC61301}" srcOrd="1" destOrd="0" parTransId="{F4A649BA-5CF8-43D7-B868-8514EF1278CF}" sibTransId="{4C91F5CB-81A3-443B-9902-085C8DDF2DF4}"/>
    <dgm:cxn modelId="{973BA074-C6F6-445D-97DF-3D874005EA89}" type="presOf" srcId="{6C54BE2B-35AE-44C1-B1A1-3E0A3A2703A2}" destId="{07D17B6F-184C-4F02-8E40-9F7FB9FF0EF8}" srcOrd="0" destOrd="0" presId="urn:microsoft.com/office/officeart/2005/8/layout/orgChart1"/>
    <dgm:cxn modelId="{4C37C754-C1E4-40E6-9585-2BBF8085E814}" type="presOf" srcId="{B59E2E41-41B6-406D-AAC2-A3A902F7799A}" destId="{1463D460-4700-4CA0-AB33-41ADBB693878}" srcOrd="0" destOrd="0" presId="urn:microsoft.com/office/officeart/2005/8/layout/orgChart1"/>
    <dgm:cxn modelId="{5AE44977-1EC7-4BA9-B2FD-59321B4C105D}" srcId="{92B5CBBD-1FE3-4D11-834F-F5BC91960DAD}" destId="{496D4D12-B134-4C87-A62E-C24C0DF2453E}" srcOrd="1" destOrd="0" parTransId="{7D1BCB5F-72CD-4709-ADE5-53184F1AD9C4}" sibTransId="{71D317F7-17A0-4121-A348-9EF97A422DFB}"/>
    <dgm:cxn modelId="{CD225459-AB20-4AEA-977F-33608E5EBF20}" type="presOf" srcId="{B8B45F2F-9090-4CE8-989B-4AAE6CAF46B0}" destId="{2005603F-BDC2-4C16-A72B-08244D40624B}" srcOrd="0" destOrd="0" presId="urn:microsoft.com/office/officeart/2005/8/layout/orgChart1"/>
    <dgm:cxn modelId="{7158FE7B-7548-4244-80C3-F5AF3C857019}" srcId="{92B5CBBD-1FE3-4D11-834F-F5BC91960DAD}" destId="{433FFFAA-4C8E-47C1-B042-8FA3EC351D8C}" srcOrd="4" destOrd="0" parTransId="{00F27F60-044B-4CC3-9125-27149C31202E}" sibTransId="{D5E2E2A0-21DC-4589-8DE6-AC4BBE7B2227}"/>
    <dgm:cxn modelId="{DA49157E-F46E-4E49-9898-06F92BE22960}" srcId="{6C54BE2B-35AE-44C1-B1A1-3E0A3A2703A2}" destId="{3BFC1BD8-04EF-471F-B07B-A3CC086947A2}" srcOrd="1" destOrd="0" parTransId="{34E2C1E2-A1B9-4AF1-887F-7086AE75C02E}" sibTransId="{4C74BAC8-A4C6-4E5C-BD0A-A16D1C268B89}"/>
    <dgm:cxn modelId="{2BBDD17E-AB1A-4243-85BC-3EBF009905F9}" type="presOf" srcId="{14095E23-14E8-4C16-A2CB-5855EBA032AE}" destId="{20AF40D5-E66E-4BD2-8331-67136D3E2BEF}" srcOrd="0" destOrd="0" presId="urn:microsoft.com/office/officeart/2005/8/layout/orgChart1"/>
    <dgm:cxn modelId="{F08CDC7F-E8FA-4752-A460-8A4207A586D4}" type="presOf" srcId="{EA744734-B13D-4792-A719-73ED734CD03C}" destId="{52B10521-0D29-443B-884E-7EB461B532C8}" srcOrd="0" destOrd="0" presId="urn:microsoft.com/office/officeart/2005/8/layout/orgChart1"/>
    <dgm:cxn modelId="{69A8A083-BA8B-40DC-A86D-741AD9321250}" type="presOf" srcId="{F779C456-01DA-43B5-8057-BFCF6BC77764}" destId="{D0C05474-0B15-45F1-8C05-F9C00C68511E}" srcOrd="1" destOrd="0" presId="urn:microsoft.com/office/officeart/2005/8/layout/orgChart1"/>
    <dgm:cxn modelId="{A24C2885-EA1F-45FA-8AE8-EC7CEC317EC0}" type="presOf" srcId="{14095E23-14E8-4C16-A2CB-5855EBA032AE}" destId="{99DAB229-F24A-44C3-AAB1-95C6B9D74D44}" srcOrd="1" destOrd="0" presId="urn:microsoft.com/office/officeart/2005/8/layout/orgChart1"/>
    <dgm:cxn modelId="{0993B590-09F6-43BC-995B-3E8A7F23F710}" type="presOf" srcId="{D4FC0683-C25F-4843-B0E6-9525B649A27B}" destId="{6358CE12-067D-4A7B-BE42-E389B9F5D37D}" srcOrd="1" destOrd="0" presId="urn:microsoft.com/office/officeart/2005/8/layout/orgChart1"/>
    <dgm:cxn modelId="{9667D894-ECAE-483E-BAA6-C6D70AD48E94}" srcId="{6C54BE2B-35AE-44C1-B1A1-3E0A3A2703A2}" destId="{8EDF5C48-8621-4FA4-A0D6-74BA5F36C1C5}" srcOrd="0" destOrd="0" parTransId="{2A97B424-EC7D-4C22-8E6E-6F357EBB0617}" sibTransId="{1FC8ECB3-065F-4260-B0B8-CBB29B12B1B8}"/>
    <dgm:cxn modelId="{77767D96-8B0C-48E1-BE4D-E97B92D366E2}" type="presOf" srcId="{B2CEEB45-2F51-4326-9D96-E9A569D46CFB}" destId="{88614E84-7C98-4549-B9F7-FA542EB0B965}" srcOrd="0" destOrd="0" presId="urn:microsoft.com/office/officeart/2005/8/layout/orgChart1"/>
    <dgm:cxn modelId="{A7465597-2A98-4D65-9123-EE28EDFA94C5}" type="presOf" srcId="{7EFB6D35-5B47-4FC7-B4CE-911A0BC61301}" destId="{66A7CF95-86C0-4C5E-8DD3-DE3165959AB7}" srcOrd="0" destOrd="0" presId="urn:microsoft.com/office/officeart/2005/8/layout/orgChart1"/>
    <dgm:cxn modelId="{097F7399-2F54-4F1E-AACA-7F1396EF28B1}" type="presOf" srcId="{92B5CBBD-1FE3-4D11-834F-F5BC91960DAD}" destId="{96D1E47B-59BA-4E99-9F84-231183D2088C}" srcOrd="0" destOrd="0" presId="urn:microsoft.com/office/officeart/2005/8/layout/orgChart1"/>
    <dgm:cxn modelId="{DC9B9D99-FDD4-4B99-A27D-B3E1533D5044}" type="presOf" srcId="{7EFB6D35-5B47-4FC7-B4CE-911A0BC61301}" destId="{F8566994-0589-4A16-BC6E-EE8980A077C0}" srcOrd="1" destOrd="0" presId="urn:microsoft.com/office/officeart/2005/8/layout/orgChart1"/>
    <dgm:cxn modelId="{C3E5759C-5AAF-4161-AE08-79680A2D9356}" type="presOf" srcId="{27003865-3D9E-4423-9383-89E9CF4DF6C6}" destId="{2AB8CB6B-6B52-43F1-938D-151263F61F2E}" srcOrd="0" destOrd="0" presId="urn:microsoft.com/office/officeart/2005/8/layout/orgChart1"/>
    <dgm:cxn modelId="{0807FE9C-B0BA-4F53-B9B7-0AA073F8385E}" type="presOf" srcId="{5D064987-907A-4B01-9B11-8428CF098B03}" destId="{EA5CB2E3-3B16-4A27-85FF-E6CFD335910D}" srcOrd="0" destOrd="0" presId="urn:microsoft.com/office/officeart/2005/8/layout/orgChart1"/>
    <dgm:cxn modelId="{E27826A4-CE50-42C2-A41F-9A0DE0E7D8EB}" srcId="{496D4D12-B134-4C87-A62E-C24C0DF2453E}" destId="{14095E23-14E8-4C16-A2CB-5855EBA032AE}" srcOrd="0" destOrd="0" parTransId="{6AD9BEA1-C41F-488D-8284-36BA66C7E7D4}" sibTransId="{DFB1A9B5-8DC3-4502-8331-EFE6917249C2}"/>
    <dgm:cxn modelId="{73E754A4-9208-4F5A-99AF-A73ABBDD91F5}" type="presOf" srcId="{A8C80C22-D85F-48A9-8E29-32E83598FE45}" destId="{74A44685-6D6C-4DD8-A4E6-0C43EE5F4429}" srcOrd="0" destOrd="0" presId="urn:microsoft.com/office/officeart/2005/8/layout/orgChart1"/>
    <dgm:cxn modelId="{99EF70B0-146C-4E37-8EE4-FA25897FEB19}" type="presOf" srcId="{34E2C1E2-A1B9-4AF1-887F-7086AE75C02E}" destId="{DE61BC81-F7F5-4536-91AD-D1F5D4469FA6}" srcOrd="0" destOrd="0" presId="urn:microsoft.com/office/officeart/2005/8/layout/orgChart1"/>
    <dgm:cxn modelId="{A8D4D6B1-0487-4164-8C1F-8B8D1CB55D3E}" type="presOf" srcId="{2E240AE2-80F8-487D-86EC-EACF50EABE6B}" destId="{0E33F2BE-C8BE-4E70-9BCB-37290A0C7266}" srcOrd="1" destOrd="0" presId="urn:microsoft.com/office/officeart/2005/8/layout/orgChart1"/>
    <dgm:cxn modelId="{394ED9B9-CFBB-4995-87F1-12421FAC1F90}" srcId="{19BDABED-E11F-4996-9A2B-0795D26059C3}" destId="{ECE627D1-02E1-4FCF-A34E-898ECE95F30D}" srcOrd="3" destOrd="0" parTransId="{16E3D141-5FFB-48A4-AD7D-5638DD7F9489}" sibTransId="{03F5D995-C5AB-4CD9-B26F-37F770934003}"/>
    <dgm:cxn modelId="{61BDBABE-3618-4940-9FC8-65034A5B685F}" srcId="{14095E23-14E8-4C16-A2CB-5855EBA032AE}" destId="{4B3E30D3-FA6F-4738-A430-2FA05E4C53A8}" srcOrd="0" destOrd="0" parTransId="{10148537-0180-4E55-B88B-412ACEBCABBC}" sibTransId="{94A6539B-B1DB-4689-A8D6-5DB9983AA4FE}"/>
    <dgm:cxn modelId="{C81107C4-1F95-4A6C-88AD-56D1954126CB}" type="presOf" srcId="{00F27F60-044B-4CC3-9125-27149C31202E}" destId="{2B4882DA-8CB7-4DC7-88B7-C8F319CCDB84}" srcOrd="0" destOrd="0" presId="urn:microsoft.com/office/officeart/2005/8/layout/orgChart1"/>
    <dgm:cxn modelId="{286338C7-BAEA-4878-AECD-3B4AB73BEFCC}" type="presOf" srcId="{8EDF5C48-8621-4FA4-A0D6-74BA5F36C1C5}" destId="{8407748B-360B-49A4-8A61-0F289A4319EA}" srcOrd="1" destOrd="0" presId="urn:microsoft.com/office/officeart/2005/8/layout/orgChart1"/>
    <dgm:cxn modelId="{0AA09CCA-94B3-4857-AB15-691925082A04}" srcId="{19BDABED-E11F-4996-9A2B-0795D26059C3}" destId="{F38F712B-984E-402D-9C12-93D5D546C6E9}" srcOrd="0" destOrd="0" parTransId="{09DB5352-C3A4-4EA2-8B75-0F63B1EC9217}" sibTransId="{F1AC4D0A-7A97-426C-B501-4DDBBA896B47}"/>
    <dgm:cxn modelId="{CE7050CE-8335-49A9-AE74-7626828DFA97}" type="presOf" srcId="{4B3E30D3-FA6F-4738-A430-2FA05E4C53A8}" destId="{41E3535B-3DF7-487C-A4F7-D44107A4F8B6}" srcOrd="1" destOrd="0" presId="urn:microsoft.com/office/officeart/2005/8/layout/orgChart1"/>
    <dgm:cxn modelId="{2E9E03CF-C5B5-4AC3-A2EE-A29491E0E009}" srcId="{92B5CBBD-1FE3-4D11-834F-F5BC91960DAD}" destId="{6C54BE2B-35AE-44C1-B1A1-3E0A3A2703A2}" srcOrd="2" destOrd="0" parTransId="{02E9EC78-9901-4F9C-8D59-C1787B64A91D}" sibTransId="{B14FDDAC-A429-4B08-95BD-0AA9FAF48123}"/>
    <dgm:cxn modelId="{3A4D67CF-C472-4416-B300-E375629B9770}" srcId="{19BDABED-E11F-4996-9A2B-0795D26059C3}" destId="{B59E2E41-41B6-406D-AAC2-A3A902F7799A}" srcOrd="5" destOrd="0" parTransId="{27003865-3D9E-4423-9383-89E9CF4DF6C6}" sibTransId="{281D9A52-DF3D-4503-8406-CF6A1FEF4AEA}"/>
    <dgm:cxn modelId="{26CC67D0-3C63-4C40-9A21-7F4516685996}" type="presOf" srcId="{19BDABED-E11F-4996-9A2B-0795D26059C3}" destId="{6570AB93-1F04-4F45-8896-A5787FBD2335}" srcOrd="0" destOrd="0" presId="urn:microsoft.com/office/officeart/2005/8/layout/orgChart1"/>
    <dgm:cxn modelId="{7A5A21D4-8B42-4686-8490-AB3515A91E21}" type="presOf" srcId="{496D4D12-B134-4C87-A62E-C24C0DF2453E}" destId="{019736F2-014D-4099-910E-B99F2B0F2690}" srcOrd="0" destOrd="0" presId="urn:microsoft.com/office/officeart/2005/8/layout/orgChart1"/>
    <dgm:cxn modelId="{6C8AD4DD-91E0-4EF3-B60F-6FD8E0CE59E9}" type="presOf" srcId="{6AD9BEA1-C41F-488D-8284-36BA66C7E7D4}" destId="{9A90DB75-4BD9-4ECE-8951-867D24494646}" srcOrd="0" destOrd="0" presId="urn:microsoft.com/office/officeart/2005/8/layout/orgChart1"/>
    <dgm:cxn modelId="{F43F24DE-39CE-4A7F-ABDD-EEF979731D70}" type="presOf" srcId="{19BDABED-E11F-4996-9A2B-0795D26059C3}" destId="{B74CC2FD-9092-4A67-8A81-35F4C6BCB5A5}" srcOrd="1" destOrd="0" presId="urn:microsoft.com/office/officeart/2005/8/layout/orgChart1"/>
    <dgm:cxn modelId="{169762DE-84F6-447F-8B6C-A92CD247D91B}" type="presOf" srcId="{6C54BE2B-35AE-44C1-B1A1-3E0A3A2703A2}" destId="{56E1B5A2-17B8-40F2-BB4D-AA7C215E66BC}" srcOrd="1" destOrd="0" presId="urn:microsoft.com/office/officeart/2005/8/layout/orgChart1"/>
    <dgm:cxn modelId="{728915E2-4B76-406B-B5C5-8BC0FDAD6FB9}" type="presOf" srcId="{10148537-0180-4E55-B88B-412ACEBCABBC}" destId="{7B2EC383-651D-4BD1-B516-D6C71299C9AE}" srcOrd="0" destOrd="0" presId="urn:microsoft.com/office/officeart/2005/8/layout/orgChart1"/>
    <dgm:cxn modelId="{F45BB6E8-5316-4F03-8B2D-8C6B1F005E0E}" srcId="{92B5CBBD-1FE3-4D11-834F-F5BC91960DAD}" destId="{19BDABED-E11F-4996-9A2B-0795D26059C3}" srcOrd="0" destOrd="0" parTransId="{5D064987-907A-4B01-9B11-8428CF098B03}" sibTransId="{77EDEF47-AAA5-406A-9F67-D37028F58D42}"/>
    <dgm:cxn modelId="{DF3C65EA-EFAB-4B54-A6EF-F436A6C1F1B3}" type="presOf" srcId="{09DB5352-C3A4-4EA2-8B75-0F63B1EC9217}" destId="{F8D6593F-BF85-4134-9266-BC74A6D3260D}" srcOrd="0" destOrd="0" presId="urn:microsoft.com/office/officeart/2005/8/layout/orgChart1"/>
    <dgm:cxn modelId="{A5069EEB-24CE-42BA-AF2D-97D3F7B2CABB}" type="presOf" srcId="{7D3ED893-30D9-4CC0-A6D2-201FF5B497C2}" destId="{114B2218-A636-46C8-9194-99B58AE2B5AF}" srcOrd="1" destOrd="0" presId="urn:microsoft.com/office/officeart/2005/8/layout/orgChart1"/>
    <dgm:cxn modelId="{E6D6ABED-9EF8-4B97-A200-7AE367764122}" srcId="{19BDABED-E11F-4996-9A2B-0795D26059C3}" destId="{B8B45F2F-9090-4CE8-989B-4AAE6CAF46B0}" srcOrd="2" destOrd="0" parTransId="{8CA4F0FB-4B21-4614-BA0A-C1B1ADF5DB14}" sibTransId="{46AC7CC1-4BB8-4514-81C6-6D3BCDBCD5C1}"/>
    <dgm:cxn modelId="{8EB1E8F2-EA90-441B-A1D2-E2914C29ADDD}" type="presOf" srcId="{A018DE1C-CA03-4614-ADF4-414936A25102}" destId="{3DF4CC8E-B8CC-42C0-A845-116747E0CA63}" srcOrd="0" destOrd="0" presId="urn:microsoft.com/office/officeart/2005/8/layout/orgChart1"/>
    <dgm:cxn modelId="{F4ED86F9-0EE3-41FB-97DB-C085065A3F4D}" type="presOf" srcId="{92B5CBBD-1FE3-4D11-834F-F5BC91960DAD}" destId="{6B884162-B04A-486F-835D-C2E569E11E65}" srcOrd="1" destOrd="0" presId="urn:microsoft.com/office/officeart/2005/8/layout/orgChart1"/>
    <dgm:cxn modelId="{AFD97A78-4B77-41E6-B688-F7A663E37675}" type="presParOf" srcId="{52B10521-0D29-443B-884E-7EB461B532C8}" destId="{8DD760B7-8CB8-48C0-9837-92726A41BC1E}" srcOrd="0" destOrd="0" presId="urn:microsoft.com/office/officeart/2005/8/layout/orgChart1"/>
    <dgm:cxn modelId="{F012008D-5F47-4A2C-9254-0BEEF14FB96B}" type="presParOf" srcId="{8DD760B7-8CB8-48C0-9837-92726A41BC1E}" destId="{6E5D45EC-0431-4AE8-848F-824582917837}" srcOrd="0" destOrd="0" presId="urn:microsoft.com/office/officeart/2005/8/layout/orgChart1"/>
    <dgm:cxn modelId="{4AB3B572-2076-49CF-A8C7-753853F7EA5B}" type="presParOf" srcId="{6E5D45EC-0431-4AE8-848F-824582917837}" destId="{96D1E47B-59BA-4E99-9F84-231183D2088C}" srcOrd="0" destOrd="0" presId="urn:microsoft.com/office/officeart/2005/8/layout/orgChart1"/>
    <dgm:cxn modelId="{4C243810-C9FF-4989-94C2-E8195B0DEF96}" type="presParOf" srcId="{6E5D45EC-0431-4AE8-848F-824582917837}" destId="{6B884162-B04A-486F-835D-C2E569E11E65}" srcOrd="1" destOrd="0" presId="urn:microsoft.com/office/officeart/2005/8/layout/orgChart1"/>
    <dgm:cxn modelId="{89D90B03-BB9B-40D6-BE10-22BC05F771C6}" type="presParOf" srcId="{8DD760B7-8CB8-48C0-9837-92726A41BC1E}" destId="{36C873DC-EF50-49DB-8249-3C631B53C5E3}" srcOrd="1" destOrd="0" presId="urn:microsoft.com/office/officeart/2005/8/layout/orgChart1"/>
    <dgm:cxn modelId="{484B85F3-89D5-472D-B4B8-5FF0568CA12F}" type="presParOf" srcId="{36C873DC-EF50-49DB-8249-3C631B53C5E3}" destId="{EA5CB2E3-3B16-4A27-85FF-E6CFD335910D}" srcOrd="0" destOrd="0" presId="urn:microsoft.com/office/officeart/2005/8/layout/orgChart1"/>
    <dgm:cxn modelId="{236406EE-DEF7-456B-ABA4-4423BA7BA537}" type="presParOf" srcId="{36C873DC-EF50-49DB-8249-3C631B53C5E3}" destId="{BA80C9DE-207E-4607-9040-9F655BE3B1BE}" srcOrd="1" destOrd="0" presId="urn:microsoft.com/office/officeart/2005/8/layout/orgChart1"/>
    <dgm:cxn modelId="{5ED120AB-17FD-45B6-A778-6938637423F5}" type="presParOf" srcId="{BA80C9DE-207E-4607-9040-9F655BE3B1BE}" destId="{232DB329-266B-42A9-B1BE-1013ADA6AC8C}" srcOrd="0" destOrd="0" presId="urn:microsoft.com/office/officeart/2005/8/layout/orgChart1"/>
    <dgm:cxn modelId="{EB643002-7C0C-42DA-A583-FF9E65F1EFF6}" type="presParOf" srcId="{232DB329-266B-42A9-B1BE-1013ADA6AC8C}" destId="{6570AB93-1F04-4F45-8896-A5787FBD2335}" srcOrd="0" destOrd="0" presId="urn:microsoft.com/office/officeart/2005/8/layout/orgChart1"/>
    <dgm:cxn modelId="{665C7510-0E88-4E11-A142-7C456EFAACE4}" type="presParOf" srcId="{232DB329-266B-42A9-B1BE-1013ADA6AC8C}" destId="{B74CC2FD-9092-4A67-8A81-35F4C6BCB5A5}" srcOrd="1" destOrd="0" presId="urn:microsoft.com/office/officeart/2005/8/layout/orgChart1"/>
    <dgm:cxn modelId="{BBA97391-5EEA-424B-BE53-AE406A8002ED}" type="presParOf" srcId="{BA80C9DE-207E-4607-9040-9F655BE3B1BE}" destId="{68F5E664-0468-4E32-B506-8C521AF23B90}" srcOrd="1" destOrd="0" presId="urn:microsoft.com/office/officeart/2005/8/layout/orgChart1"/>
    <dgm:cxn modelId="{D40952EA-8A67-4A39-87A0-68352B56E11E}" type="presParOf" srcId="{68F5E664-0468-4E32-B506-8C521AF23B90}" destId="{F8D6593F-BF85-4134-9266-BC74A6D3260D}" srcOrd="0" destOrd="0" presId="urn:microsoft.com/office/officeart/2005/8/layout/orgChart1"/>
    <dgm:cxn modelId="{443C8B0D-43E0-4D9E-BEBC-9381EE73E2D9}" type="presParOf" srcId="{68F5E664-0468-4E32-B506-8C521AF23B90}" destId="{30A5253B-E7C1-440F-B2C9-93381115334A}" srcOrd="1" destOrd="0" presId="urn:microsoft.com/office/officeart/2005/8/layout/orgChart1"/>
    <dgm:cxn modelId="{2973684D-8DEC-4761-9707-6701BC7DC7CE}" type="presParOf" srcId="{30A5253B-E7C1-440F-B2C9-93381115334A}" destId="{82094C21-137C-4CD9-AC86-794B8AA3C969}" srcOrd="0" destOrd="0" presId="urn:microsoft.com/office/officeart/2005/8/layout/orgChart1"/>
    <dgm:cxn modelId="{2D5B9496-6A1C-4990-B21D-4DB0AF2418DE}" type="presParOf" srcId="{82094C21-137C-4CD9-AC86-794B8AA3C969}" destId="{13F62A3F-2A26-4838-9422-C5495E2A5879}" srcOrd="0" destOrd="0" presId="urn:microsoft.com/office/officeart/2005/8/layout/orgChart1"/>
    <dgm:cxn modelId="{3D2D0D29-9D90-48D3-8409-0CB17CA84D86}" type="presParOf" srcId="{82094C21-137C-4CD9-AC86-794B8AA3C969}" destId="{CF4906A7-70E8-4AF9-9214-37803307B5C9}" srcOrd="1" destOrd="0" presId="urn:microsoft.com/office/officeart/2005/8/layout/orgChart1"/>
    <dgm:cxn modelId="{BEE27CAF-C752-4207-A46D-9265AA636056}" type="presParOf" srcId="{30A5253B-E7C1-440F-B2C9-93381115334A}" destId="{42EB4925-2B6B-48D0-970D-44CCB48B5A7B}" srcOrd="1" destOrd="0" presId="urn:microsoft.com/office/officeart/2005/8/layout/orgChart1"/>
    <dgm:cxn modelId="{C62DC8FA-21A8-4716-B6ED-1B511E4AA2D0}" type="presParOf" srcId="{30A5253B-E7C1-440F-B2C9-93381115334A}" destId="{59B08207-5B3C-42C9-B201-86E9F611BF04}" srcOrd="2" destOrd="0" presId="urn:microsoft.com/office/officeart/2005/8/layout/orgChart1"/>
    <dgm:cxn modelId="{FCAD7B74-8E05-45C7-8DD6-BDC1B53D76C0}" type="presParOf" srcId="{68F5E664-0468-4E32-B506-8C521AF23B90}" destId="{3DF4CC8E-B8CC-42C0-A845-116747E0CA63}" srcOrd="2" destOrd="0" presId="urn:microsoft.com/office/officeart/2005/8/layout/orgChart1"/>
    <dgm:cxn modelId="{AB911298-102C-4AFD-873C-798B6442B2A7}" type="presParOf" srcId="{68F5E664-0468-4E32-B506-8C521AF23B90}" destId="{B83A1E49-01C7-40A0-A5DC-FE42B8EEA95E}" srcOrd="3" destOrd="0" presId="urn:microsoft.com/office/officeart/2005/8/layout/orgChart1"/>
    <dgm:cxn modelId="{6CB51E67-3971-4253-B4E8-4214D46BF945}" type="presParOf" srcId="{B83A1E49-01C7-40A0-A5DC-FE42B8EEA95E}" destId="{F6B698EC-7814-4D3C-8DAE-42F36B246969}" srcOrd="0" destOrd="0" presId="urn:microsoft.com/office/officeart/2005/8/layout/orgChart1"/>
    <dgm:cxn modelId="{2D5FBB5F-1177-4874-8CE7-824BC78FF195}" type="presParOf" srcId="{F6B698EC-7814-4D3C-8DAE-42F36B246969}" destId="{4A6CE4FF-86BF-4833-ACBA-462CCD317AD7}" srcOrd="0" destOrd="0" presId="urn:microsoft.com/office/officeart/2005/8/layout/orgChart1"/>
    <dgm:cxn modelId="{9556E495-9E63-46EC-B43F-203AE2F328CA}" type="presParOf" srcId="{F6B698EC-7814-4D3C-8DAE-42F36B246969}" destId="{0E33F2BE-C8BE-4E70-9BCB-37290A0C7266}" srcOrd="1" destOrd="0" presId="urn:microsoft.com/office/officeart/2005/8/layout/orgChart1"/>
    <dgm:cxn modelId="{C79E2F9C-6550-4CCE-8F2F-7743D74D6092}" type="presParOf" srcId="{B83A1E49-01C7-40A0-A5DC-FE42B8EEA95E}" destId="{E9E5962A-4A17-4A60-9767-D8EBED7A590B}" srcOrd="1" destOrd="0" presId="urn:microsoft.com/office/officeart/2005/8/layout/orgChart1"/>
    <dgm:cxn modelId="{AF7FD1AA-E0F2-402F-A58F-41F647E28C79}" type="presParOf" srcId="{B83A1E49-01C7-40A0-A5DC-FE42B8EEA95E}" destId="{6A5AF76E-D209-4B54-A140-249224DEDBC1}" srcOrd="2" destOrd="0" presId="urn:microsoft.com/office/officeart/2005/8/layout/orgChart1"/>
    <dgm:cxn modelId="{19A87653-3DAF-4355-BDAA-3984E955BF39}" type="presParOf" srcId="{68F5E664-0468-4E32-B506-8C521AF23B90}" destId="{26D8E54A-5486-4AC8-9019-6ADD8CA89191}" srcOrd="4" destOrd="0" presId="urn:microsoft.com/office/officeart/2005/8/layout/orgChart1"/>
    <dgm:cxn modelId="{9A56B650-481A-416E-8F4F-01E9FE4FAE35}" type="presParOf" srcId="{68F5E664-0468-4E32-B506-8C521AF23B90}" destId="{9FF6C208-0536-4EBD-9D14-F3E88096199A}" srcOrd="5" destOrd="0" presId="urn:microsoft.com/office/officeart/2005/8/layout/orgChart1"/>
    <dgm:cxn modelId="{50729BAE-A565-4BCB-BDFF-F59D0F5FDBE4}" type="presParOf" srcId="{9FF6C208-0536-4EBD-9D14-F3E88096199A}" destId="{1D9EB850-3980-4287-BEA0-DE878F193D7B}" srcOrd="0" destOrd="0" presId="urn:microsoft.com/office/officeart/2005/8/layout/orgChart1"/>
    <dgm:cxn modelId="{C9130FC0-0DCA-443D-9588-F75AC28E651C}" type="presParOf" srcId="{1D9EB850-3980-4287-BEA0-DE878F193D7B}" destId="{2005603F-BDC2-4C16-A72B-08244D40624B}" srcOrd="0" destOrd="0" presId="urn:microsoft.com/office/officeart/2005/8/layout/orgChart1"/>
    <dgm:cxn modelId="{BEA84EC9-CA0A-4AC5-AB98-1BDD5FB5F073}" type="presParOf" srcId="{1D9EB850-3980-4287-BEA0-DE878F193D7B}" destId="{D1F12EC5-DFDC-4FDD-A7F4-53A4FD224888}" srcOrd="1" destOrd="0" presId="urn:microsoft.com/office/officeart/2005/8/layout/orgChart1"/>
    <dgm:cxn modelId="{0813A06E-6061-4498-A080-D278B3C1B70E}" type="presParOf" srcId="{9FF6C208-0536-4EBD-9D14-F3E88096199A}" destId="{32B4A01B-C88A-4491-88CC-244696E99D41}" srcOrd="1" destOrd="0" presId="urn:microsoft.com/office/officeart/2005/8/layout/orgChart1"/>
    <dgm:cxn modelId="{C37F80CB-FD4C-4137-BD62-D6F81AE5495C}" type="presParOf" srcId="{9FF6C208-0536-4EBD-9D14-F3E88096199A}" destId="{94DD5764-438B-456E-A2BC-0B4B69989806}" srcOrd="2" destOrd="0" presId="urn:microsoft.com/office/officeart/2005/8/layout/orgChart1"/>
    <dgm:cxn modelId="{2B34A9D8-0F06-4EE9-9037-6B15455A88BA}" type="presParOf" srcId="{68F5E664-0468-4E32-B506-8C521AF23B90}" destId="{45B54BA9-1AEF-4715-AE90-766D6590A6B3}" srcOrd="6" destOrd="0" presId="urn:microsoft.com/office/officeart/2005/8/layout/orgChart1"/>
    <dgm:cxn modelId="{AB0C60FB-1908-429E-9B59-0903A24985F3}" type="presParOf" srcId="{68F5E664-0468-4E32-B506-8C521AF23B90}" destId="{EB1938E7-F3C9-4E91-BE8C-113A29851B1D}" srcOrd="7" destOrd="0" presId="urn:microsoft.com/office/officeart/2005/8/layout/orgChart1"/>
    <dgm:cxn modelId="{02AEAE8B-FF3E-4BDA-95E7-4DAE6F66D9DB}" type="presParOf" srcId="{EB1938E7-F3C9-4E91-BE8C-113A29851B1D}" destId="{2AC560FD-78C7-4135-87F5-8976F810D1D9}" srcOrd="0" destOrd="0" presId="urn:microsoft.com/office/officeart/2005/8/layout/orgChart1"/>
    <dgm:cxn modelId="{45E3643A-69CC-47C0-97E7-CFF942ABFA75}" type="presParOf" srcId="{2AC560FD-78C7-4135-87F5-8976F810D1D9}" destId="{F9BEC3AE-9F0F-4D79-B647-3A689E036FA8}" srcOrd="0" destOrd="0" presId="urn:microsoft.com/office/officeart/2005/8/layout/orgChart1"/>
    <dgm:cxn modelId="{A47B2855-3835-4FB6-A244-85A72B44586A}" type="presParOf" srcId="{2AC560FD-78C7-4135-87F5-8976F810D1D9}" destId="{DEB2FA8D-2A69-4115-B9F0-F6F8E7521A5B}" srcOrd="1" destOrd="0" presId="urn:microsoft.com/office/officeart/2005/8/layout/orgChart1"/>
    <dgm:cxn modelId="{7968776B-CBC6-4D92-AD0D-C584A08A47BB}" type="presParOf" srcId="{EB1938E7-F3C9-4E91-BE8C-113A29851B1D}" destId="{9BD8F5A3-0EAC-4378-8A61-B3CBA4804057}" srcOrd="1" destOrd="0" presId="urn:microsoft.com/office/officeart/2005/8/layout/orgChart1"/>
    <dgm:cxn modelId="{E16873E2-E0C5-4172-8B4D-B2361FDDB53A}" type="presParOf" srcId="{EB1938E7-F3C9-4E91-BE8C-113A29851B1D}" destId="{D3D380D9-A494-45E6-AB37-0F5FAE91E50D}" srcOrd="2" destOrd="0" presId="urn:microsoft.com/office/officeart/2005/8/layout/orgChart1"/>
    <dgm:cxn modelId="{B3A6EF34-9C79-48C2-8EF5-4058B47BD6A0}" type="presParOf" srcId="{68F5E664-0468-4E32-B506-8C521AF23B90}" destId="{C4E36E1B-D414-4C11-9C8B-4BCCE89F91B3}" srcOrd="8" destOrd="0" presId="urn:microsoft.com/office/officeart/2005/8/layout/orgChart1"/>
    <dgm:cxn modelId="{3F98A5A1-FBC2-4B4B-9EFC-293E8E486D0F}" type="presParOf" srcId="{68F5E664-0468-4E32-B506-8C521AF23B90}" destId="{A120EA38-FBC1-44FC-BAE4-4BC63365F5FB}" srcOrd="9" destOrd="0" presId="urn:microsoft.com/office/officeart/2005/8/layout/orgChart1"/>
    <dgm:cxn modelId="{A9BC9A8C-4DF2-4BBC-850E-3F886F338EA1}" type="presParOf" srcId="{A120EA38-FBC1-44FC-BAE4-4BC63365F5FB}" destId="{5A623A1C-F455-4AC5-8A39-2093EE9ECE77}" srcOrd="0" destOrd="0" presId="urn:microsoft.com/office/officeart/2005/8/layout/orgChart1"/>
    <dgm:cxn modelId="{E46469C1-019A-4C09-A7F6-011B71CBC858}" type="presParOf" srcId="{5A623A1C-F455-4AC5-8A39-2093EE9ECE77}" destId="{6341864C-145A-4131-8D57-9F4C7503FE88}" srcOrd="0" destOrd="0" presId="urn:microsoft.com/office/officeart/2005/8/layout/orgChart1"/>
    <dgm:cxn modelId="{142BD8B4-F19D-450D-A6E1-4C601B178490}" type="presParOf" srcId="{5A623A1C-F455-4AC5-8A39-2093EE9ECE77}" destId="{6358CE12-067D-4A7B-BE42-E389B9F5D37D}" srcOrd="1" destOrd="0" presId="urn:microsoft.com/office/officeart/2005/8/layout/orgChart1"/>
    <dgm:cxn modelId="{107D4E67-9485-4CE4-92E4-969A8412D1DD}" type="presParOf" srcId="{A120EA38-FBC1-44FC-BAE4-4BC63365F5FB}" destId="{EF9E447B-F6DB-41B2-A015-A8FF7364A8D1}" srcOrd="1" destOrd="0" presId="urn:microsoft.com/office/officeart/2005/8/layout/orgChart1"/>
    <dgm:cxn modelId="{F7A6EAA9-5E4D-448A-B0B2-F7BBBCFCDD06}" type="presParOf" srcId="{A120EA38-FBC1-44FC-BAE4-4BC63365F5FB}" destId="{66E3B5A3-265F-4658-98B1-8490CD2C6510}" srcOrd="2" destOrd="0" presId="urn:microsoft.com/office/officeart/2005/8/layout/orgChart1"/>
    <dgm:cxn modelId="{D9414D89-1175-410C-9F55-40163508BD39}" type="presParOf" srcId="{68F5E664-0468-4E32-B506-8C521AF23B90}" destId="{2AB8CB6B-6B52-43F1-938D-151263F61F2E}" srcOrd="10" destOrd="0" presId="urn:microsoft.com/office/officeart/2005/8/layout/orgChart1"/>
    <dgm:cxn modelId="{43497504-3E89-40C3-ACE0-04DBB36E02FD}" type="presParOf" srcId="{68F5E664-0468-4E32-B506-8C521AF23B90}" destId="{20F02CE6-893D-4F07-9430-F6C49830FD09}" srcOrd="11" destOrd="0" presId="urn:microsoft.com/office/officeart/2005/8/layout/orgChart1"/>
    <dgm:cxn modelId="{66593E26-AE46-4CBD-9C26-EC24C957B24B}" type="presParOf" srcId="{20F02CE6-893D-4F07-9430-F6C49830FD09}" destId="{D5AC9783-1916-4FB3-A0CF-E8C8935B412E}" srcOrd="0" destOrd="0" presId="urn:microsoft.com/office/officeart/2005/8/layout/orgChart1"/>
    <dgm:cxn modelId="{4B025200-2CB7-4974-A4D9-12325DC8C481}" type="presParOf" srcId="{D5AC9783-1916-4FB3-A0CF-E8C8935B412E}" destId="{1463D460-4700-4CA0-AB33-41ADBB693878}" srcOrd="0" destOrd="0" presId="urn:microsoft.com/office/officeart/2005/8/layout/orgChart1"/>
    <dgm:cxn modelId="{17E505EC-A99C-4A0C-87D5-74DC42EE41B1}" type="presParOf" srcId="{D5AC9783-1916-4FB3-A0CF-E8C8935B412E}" destId="{6F9B2F47-3523-4BF1-B368-10DB67B32D77}" srcOrd="1" destOrd="0" presId="urn:microsoft.com/office/officeart/2005/8/layout/orgChart1"/>
    <dgm:cxn modelId="{6DF7C431-F19B-4126-B581-18E128ACAC0D}" type="presParOf" srcId="{20F02CE6-893D-4F07-9430-F6C49830FD09}" destId="{61BA6B2D-F979-4E24-8259-5A69BAF49C34}" srcOrd="1" destOrd="0" presId="urn:microsoft.com/office/officeart/2005/8/layout/orgChart1"/>
    <dgm:cxn modelId="{320CC2B6-746E-4EEE-843C-E565A5A873D4}" type="presParOf" srcId="{20F02CE6-893D-4F07-9430-F6C49830FD09}" destId="{9F4F973C-B0AC-4D26-AD3A-E72A3A79BBC5}" srcOrd="2" destOrd="0" presId="urn:microsoft.com/office/officeart/2005/8/layout/orgChart1"/>
    <dgm:cxn modelId="{7CFDF6B2-84BF-40B3-BC7A-4415AB489123}" type="presParOf" srcId="{68F5E664-0468-4E32-B506-8C521AF23B90}" destId="{C7133244-D899-4A87-8F6E-CFBAC609DD7E}" srcOrd="12" destOrd="0" presId="urn:microsoft.com/office/officeart/2005/8/layout/orgChart1"/>
    <dgm:cxn modelId="{FB958863-7239-45E5-A910-05B4E0839715}" type="presParOf" srcId="{68F5E664-0468-4E32-B506-8C521AF23B90}" destId="{4FCB9D93-C7AB-4779-BB19-13B1BAE54AA6}" srcOrd="13" destOrd="0" presId="urn:microsoft.com/office/officeart/2005/8/layout/orgChart1"/>
    <dgm:cxn modelId="{F25D1DA3-78D4-407A-8770-329305D7C101}" type="presParOf" srcId="{4FCB9D93-C7AB-4779-BB19-13B1BAE54AA6}" destId="{38A3ADC6-C443-4D9A-B499-F581EE65CB62}" srcOrd="0" destOrd="0" presId="urn:microsoft.com/office/officeart/2005/8/layout/orgChart1"/>
    <dgm:cxn modelId="{AD13F01A-8595-43E4-8123-74F4937A47F3}" type="presParOf" srcId="{38A3ADC6-C443-4D9A-B499-F581EE65CB62}" destId="{7D2E639D-9E45-4772-89B4-8D3AD6A52467}" srcOrd="0" destOrd="0" presId="urn:microsoft.com/office/officeart/2005/8/layout/orgChart1"/>
    <dgm:cxn modelId="{A875B14A-6CBC-4416-9F09-5AABF5E9028C}" type="presParOf" srcId="{38A3ADC6-C443-4D9A-B499-F581EE65CB62}" destId="{D0C05474-0B15-45F1-8C05-F9C00C68511E}" srcOrd="1" destOrd="0" presId="urn:microsoft.com/office/officeart/2005/8/layout/orgChart1"/>
    <dgm:cxn modelId="{32AF3EA1-A07A-47F0-A6B5-9985D0FAA542}" type="presParOf" srcId="{4FCB9D93-C7AB-4779-BB19-13B1BAE54AA6}" destId="{541A562A-7611-48B2-88AE-3F24C5C142C8}" srcOrd="1" destOrd="0" presId="urn:microsoft.com/office/officeart/2005/8/layout/orgChart1"/>
    <dgm:cxn modelId="{825C069B-B4F6-42AF-9C58-F166A433195E}" type="presParOf" srcId="{4FCB9D93-C7AB-4779-BB19-13B1BAE54AA6}" destId="{6AE087F2-105B-41E3-8A8B-E8F9BBBB8160}" srcOrd="2" destOrd="0" presId="urn:microsoft.com/office/officeart/2005/8/layout/orgChart1"/>
    <dgm:cxn modelId="{A349FB52-9E60-410E-94B5-15165DFD9E14}" type="presParOf" srcId="{BA80C9DE-207E-4607-9040-9F655BE3B1BE}" destId="{A1834248-E245-4E66-939C-C4F321AB4303}" srcOrd="2" destOrd="0" presId="urn:microsoft.com/office/officeart/2005/8/layout/orgChart1"/>
    <dgm:cxn modelId="{BD6D7E57-6A4F-4940-B70E-915581A8ACEB}" type="presParOf" srcId="{36C873DC-EF50-49DB-8249-3C631B53C5E3}" destId="{F2A5B6FF-D690-4769-8A22-81419D20A904}" srcOrd="2" destOrd="0" presId="urn:microsoft.com/office/officeart/2005/8/layout/orgChart1"/>
    <dgm:cxn modelId="{4AE2ED86-40E8-42A5-A59D-3171E6F63CBA}" type="presParOf" srcId="{36C873DC-EF50-49DB-8249-3C631B53C5E3}" destId="{ACE28391-A39C-4DEC-8A67-952E110252D3}" srcOrd="3" destOrd="0" presId="urn:microsoft.com/office/officeart/2005/8/layout/orgChart1"/>
    <dgm:cxn modelId="{7AD8BE85-C173-4AA5-A14C-AB12BC0A1FA1}" type="presParOf" srcId="{ACE28391-A39C-4DEC-8A67-952E110252D3}" destId="{D1914B62-026E-44B1-8DD7-224F17D505E2}" srcOrd="0" destOrd="0" presId="urn:microsoft.com/office/officeart/2005/8/layout/orgChart1"/>
    <dgm:cxn modelId="{0B0F061B-B79D-4B57-A79F-56AC965EF69F}" type="presParOf" srcId="{D1914B62-026E-44B1-8DD7-224F17D505E2}" destId="{019736F2-014D-4099-910E-B99F2B0F2690}" srcOrd="0" destOrd="0" presId="urn:microsoft.com/office/officeart/2005/8/layout/orgChart1"/>
    <dgm:cxn modelId="{DEF2E6CB-4889-4177-9AA8-26C3341E4058}" type="presParOf" srcId="{D1914B62-026E-44B1-8DD7-224F17D505E2}" destId="{847056EB-F7AF-4D4D-A04D-EB1FDC320757}" srcOrd="1" destOrd="0" presId="urn:microsoft.com/office/officeart/2005/8/layout/orgChart1"/>
    <dgm:cxn modelId="{D0E52542-4196-42F7-A611-F1270D004341}" type="presParOf" srcId="{ACE28391-A39C-4DEC-8A67-952E110252D3}" destId="{D51C3473-0D1D-4E78-852F-97E655CAA175}" srcOrd="1" destOrd="0" presId="urn:microsoft.com/office/officeart/2005/8/layout/orgChart1"/>
    <dgm:cxn modelId="{1EF391DE-D6B7-4331-8ABE-68AF0B111C8D}" type="presParOf" srcId="{D51C3473-0D1D-4E78-852F-97E655CAA175}" destId="{7076F403-3107-4FCF-B0B1-9CB690565F70}" srcOrd="0" destOrd="0" presId="urn:microsoft.com/office/officeart/2005/8/layout/orgChart1"/>
    <dgm:cxn modelId="{C0827847-B6C0-4EDC-9C49-DF4DAD75E56A}" type="presParOf" srcId="{D51C3473-0D1D-4E78-852F-97E655CAA175}" destId="{984B3F1F-26AF-4F7A-84BA-A98B05460957}" srcOrd="1" destOrd="0" presId="urn:microsoft.com/office/officeart/2005/8/layout/orgChart1"/>
    <dgm:cxn modelId="{6E2107E2-D7AC-4DA3-88DB-204583263320}" type="presParOf" srcId="{984B3F1F-26AF-4F7A-84BA-A98B05460957}" destId="{631B104D-0138-4529-BC37-D65712731D15}" srcOrd="0" destOrd="0" presId="urn:microsoft.com/office/officeart/2005/8/layout/orgChart1"/>
    <dgm:cxn modelId="{085015B1-7D51-4B2D-B897-3054EA52B575}" type="presParOf" srcId="{631B104D-0138-4529-BC37-D65712731D15}" destId="{66A7CF95-86C0-4C5E-8DD3-DE3165959AB7}" srcOrd="0" destOrd="0" presId="urn:microsoft.com/office/officeart/2005/8/layout/orgChart1"/>
    <dgm:cxn modelId="{A605729A-BDDA-4580-86AB-B0711CACFF2C}" type="presParOf" srcId="{631B104D-0138-4529-BC37-D65712731D15}" destId="{F8566994-0589-4A16-BC6E-EE8980A077C0}" srcOrd="1" destOrd="0" presId="urn:microsoft.com/office/officeart/2005/8/layout/orgChart1"/>
    <dgm:cxn modelId="{30F0F1DE-85D7-44E1-9151-EC86850ACED4}" type="presParOf" srcId="{984B3F1F-26AF-4F7A-84BA-A98B05460957}" destId="{95DD1406-0207-44F5-8AC9-6FD0E784C2F9}" srcOrd="1" destOrd="0" presId="urn:microsoft.com/office/officeart/2005/8/layout/orgChart1"/>
    <dgm:cxn modelId="{2B0BED2B-D3A5-48B6-8D19-2E2882341901}" type="presParOf" srcId="{984B3F1F-26AF-4F7A-84BA-A98B05460957}" destId="{ADD92ECD-22D4-439D-AFB5-C670CAD2C786}" srcOrd="2" destOrd="0" presId="urn:microsoft.com/office/officeart/2005/8/layout/orgChart1"/>
    <dgm:cxn modelId="{F1B52966-88D7-4862-AAEF-E75701166C1C}" type="presParOf" srcId="{ACE28391-A39C-4DEC-8A67-952E110252D3}" destId="{9BE4505C-C081-4FC1-A855-940B6C8693F8}" srcOrd="2" destOrd="0" presId="urn:microsoft.com/office/officeart/2005/8/layout/orgChart1"/>
    <dgm:cxn modelId="{24C913A2-1CF4-4C48-AF93-910FBD6418F4}" type="presParOf" srcId="{9BE4505C-C081-4FC1-A855-940B6C8693F8}" destId="{9A90DB75-4BD9-4ECE-8951-867D24494646}" srcOrd="0" destOrd="0" presId="urn:microsoft.com/office/officeart/2005/8/layout/orgChart1"/>
    <dgm:cxn modelId="{339B9391-DF42-48FE-80B1-854FB1A6983C}" type="presParOf" srcId="{9BE4505C-C081-4FC1-A855-940B6C8693F8}" destId="{9BE4ECCE-A5D0-4731-8FFE-8A366E6ACC9A}" srcOrd="1" destOrd="0" presId="urn:microsoft.com/office/officeart/2005/8/layout/orgChart1"/>
    <dgm:cxn modelId="{DCCC0866-3E7F-4D23-AE78-81161B41D1A8}" type="presParOf" srcId="{9BE4ECCE-A5D0-4731-8FFE-8A366E6ACC9A}" destId="{1459A5A9-F38F-428C-BFEB-AA17AFAC35DC}" srcOrd="0" destOrd="0" presId="urn:microsoft.com/office/officeart/2005/8/layout/orgChart1"/>
    <dgm:cxn modelId="{1E9DDAD3-E13C-47D9-9BFE-BFA388C7745F}" type="presParOf" srcId="{1459A5A9-F38F-428C-BFEB-AA17AFAC35DC}" destId="{20AF40D5-E66E-4BD2-8331-67136D3E2BEF}" srcOrd="0" destOrd="0" presId="urn:microsoft.com/office/officeart/2005/8/layout/orgChart1"/>
    <dgm:cxn modelId="{0733612F-4C87-4DBB-BCF5-FEEAD9D002CF}" type="presParOf" srcId="{1459A5A9-F38F-428C-BFEB-AA17AFAC35DC}" destId="{99DAB229-F24A-44C3-AAB1-95C6B9D74D44}" srcOrd="1" destOrd="0" presId="urn:microsoft.com/office/officeart/2005/8/layout/orgChart1"/>
    <dgm:cxn modelId="{D3EA7A1B-0FCC-48C5-B1B3-67F040C9EA00}" type="presParOf" srcId="{9BE4ECCE-A5D0-4731-8FFE-8A366E6ACC9A}" destId="{F4B21533-38D6-4660-B318-86F5A68CD815}" srcOrd="1" destOrd="0" presId="urn:microsoft.com/office/officeart/2005/8/layout/orgChart1"/>
    <dgm:cxn modelId="{F6D8F5B2-C133-4D4B-BF3E-EC3C0AFEE6FB}" type="presParOf" srcId="{9BE4ECCE-A5D0-4731-8FFE-8A366E6ACC9A}" destId="{53DB9859-5B9E-4C42-8A58-ABBD8C1DED06}" srcOrd="2" destOrd="0" presId="urn:microsoft.com/office/officeart/2005/8/layout/orgChart1"/>
    <dgm:cxn modelId="{EF3C76A8-7DDF-463F-B8B6-E3FDE1095BD3}" type="presParOf" srcId="{53DB9859-5B9E-4C42-8A58-ABBD8C1DED06}" destId="{7B2EC383-651D-4BD1-B516-D6C71299C9AE}" srcOrd="0" destOrd="0" presId="urn:microsoft.com/office/officeart/2005/8/layout/orgChart1"/>
    <dgm:cxn modelId="{8EEA6CE8-2F41-4C6F-8829-CDBB5C2B6C0F}" type="presParOf" srcId="{53DB9859-5B9E-4C42-8A58-ABBD8C1DED06}" destId="{17DDA0B5-4788-435A-B630-EBC0DC8C1C1F}" srcOrd="1" destOrd="0" presId="urn:microsoft.com/office/officeart/2005/8/layout/orgChart1"/>
    <dgm:cxn modelId="{48B71024-BBD9-4686-A565-F95E8BA9BCDE}" type="presParOf" srcId="{17DDA0B5-4788-435A-B630-EBC0DC8C1C1F}" destId="{010DBB72-ED8A-4671-B096-AC84781D51F2}" srcOrd="0" destOrd="0" presId="urn:microsoft.com/office/officeart/2005/8/layout/orgChart1"/>
    <dgm:cxn modelId="{A93A6CED-2833-436C-910A-82F228C1EBC7}" type="presParOf" srcId="{010DBB72-ED8A-4671-B096-AC84781D51F2}" destId="{8741FDA1-DF28-4ECC-A510-8F1E0D1F2E51}" srcOrd="0" destOrd="0" presId="urn:microsoft.com/office/officeart/2005/8/layout/orgChart1"/>
    <dgm:cxn modelId="{4BBFF0E0-22CB-491F-B0DD-B91A2B976DD1}" type="presParOf" srcId="{010DBB72-ED8A-4671-B096-AC84781D51F2}" destId="{41E3535B-3DF7-487C-A4F7-D44107A4F8B6}" srcOrd="1" destOrd="0" presId="urn:microsoft.com/office/officeart/2005/8/layout/orgChart1"/>
    <dgm:cxn modelId="{36D5D105-3C87-4324-B441-D90DAD3D829E}" type="presParOf" srcId="{17DDA0B5-4788-435A-B630-EBC0DC8C1C1F}" destId="{6A57252A-9250-4E45-B845-F7C0F34314D2}" srcOrd="1" destOrd="0" presId="urn:microsoft.com/office/officeart/2005/8/layout/orgChart1"/>
    <dgm:cxn modelId="{589B779D-9147-46EB-B95D-D898CC7D832F}" type="presParOf" srcId="{17DDA0B5-4788-435A-B630-EBC0DC8C1C1F}" destId="{150F88C7-0BAA-4F60-B859-EEB65D0B501B}" srcOrd="2" destOrd="0" presId="urn:microsoft.com/office/officeart/2005/8/layout/orgChart1"/>
    <dgm:cxn modelId="{9EAF5CD5-A490-4752-A623-3322132607CF}" type="presParOf" srcId="{36C873DC-EF50-49DB-8249-3C631B53C5E3}" destId="{3B812077-1CE9-46BF-8758-707EC9C47FCE}" srcOrd="4" destOrd="0" presId="urn:microsoft.com/office/officeart/2005/8/layout/orgChart1"/>
    <dgm:cxn modelId="{0B30E402-7F76-40E5-A060-C63DA8C6F57E}" type="presParOf" srcId="{36C873DC-EF50-49DB-8249-3C631B53C5E3}" destId="{B78F8616-54CB-4887-B1C2-1C5E1CB61669}" srcOrd="5" destOrd="0" presId="urn:microsoft.com/office/officeart/2005/8/layout/orgChart1"/>
    <dgm:cxn modelId="{104200D5-5C46-44FF-AC11-7099F215FF46}" type="presParOf" srcId="{B78F8616-54CB-4887-B1C2-1C5E1CB61669}" destId="{A90633F9-1A0D-4B06-8C70-7FE76C2A3028}" srcOrd="0" destOrd="0" presId="urn:microsoft.com/office/officeart/2005/8/layout/orgChart1"/>
    <dgm:cxn modelId="{CAB3BB65-5ECB-401B-8D3D-D7827B7D3659}" type="presParOf" srcId="{A90633F9-1A0D-4B06-8C70-7FE76C2A3028}" destId="{07D17B6F-184C-4F02-8E40-9F7FB9FF0EF8}" srcOrd="0" destOrd="0" presId="urn:microsoft.com/office/officeart/2005/8/layout/orgChart1"/>
    <dgm:cxn modelId="{EF840CF4-76AF-4D7B-8230-C5196BE1660E}" type="presParOf" srcId="{A90633F9-1A0D-4B06-8C70-7FE76C2A3028}" destId="{56E1B5A2-17B8-40F2-BB4D-AA7C215E66BC}" srcOrd="1" destOrd="0" presId="urn:microsoft.com/office/officeart/2005/8/layout/orgChart1"/>
    <dgm:cxn modelId="{54D08425-F1A4-47EE-B5DC-E62708B1BEC2}" type="presParOf" srcId="{B78F8616-54CB-4887-B1C2-1C5E1CB61669}" destId="{5CB48C56-97D8-46DB-8EEB-5B1D3619C32F}" srcOrd="1" destOrd="0" presId="urn:microsoft.com/office/officeart/2005/8/layout/orgChart1"/>
    <dgm:cxn modelId="{86F8CF18-E22C-4C47-91A4-3F086F1713F7}" type="presParOf" srcId="{5CB48C56-97D8-46DB-8EEB-5B1D3619C32F}" destId="{DE61BC81-F7F5-4536-91AD-D1F5D4469FA6}" srcOrd="0" destOrd="0" presId="urn:microsoft.com/office/officeart/2005/8/layout/orgChart1"/>
    <dgm:cxn modelId="{BF8F7ABA-7B08-4672-8900-46BEE03DD227}" type="presParOf" srcId="{5CB48C56-97D8-46DB-8EEB-5B1D3619C32F}" destId="{8F7D0599-DD0D-4E3A-BC88-468F5BE1E322}" srcOrd="1" destOrd="0" presId="urn:microsoft.com/office/officeart/2005/8/layout/orgChart1"/>
    <dgm:cxn modelId="{E7FDC544-89F4-4BF0-B980-A1BAAAB4CA10}" type="presParOf" srcId="{8F7D0599-DD0D-4E3A-BC88-468F5BE1E322}" destId="{80A4630C-AC5C-439A-AB8F-FABD1E72B6C9}" srcOrd="0" destOrd="0" presId="urn:microsoft.com/office/officeart/2005/8/layout/orgChart1"/>
    <dgm:cxn modelId="{CD7F5F77-ADD2-41BB-ADA5-35AAB5F5F53D}" type="presParOf" srcId="{80A4630C-AC5C-439A-AB8F-FABD1E72B6C9}" destId="{A989AA5B-4985-4B27-B5D0-1064B5B21BCF}" srcOrd="0" destOrd="0" presId="urn:microsoft.com/office/officeart/2005/8/layout/orgChart1"/>
    <dgm:cxn modelId="{6CB3F62E-35E9-4A7C-83E3-D3EFCAEDE54E}" type="presParOf" srcId="{80A4630C-AC5C-439A-AB8F-FABD1E72B6C9}" destId="{77E68004-CD1E-4EED-BCC7-6BB79F637FBA}" srcOrd="1" destOrd="0" presId="urn:microsoft.com/office/officeart/2005/8/layout/orgChart1"/>
    <dgm:cxn modelId="{CFE64052-D2CC-4F42-974A-4C18FC1DE18E}" type="presParOf" srcId="{8F7D0599-DD0D-4E3A-BC88-468F5BE1E322}" destId="{39D6BC5C-7AC8-48F9-A138-7FDE3C51EF54}" srcOrd="1" destOrd="0" presId="urn:microsoft.com/office/officeart/2005/8/layout/orgChart1"/>
    <dgm:cxn modelId="{038C5D4C-4F61-43D2-855E-91C10E4D5054}" type="presParOf" srcId="{8F7D0599-DD0D-4E3A-BC88-468F5BE1E322}" destId="{89AA4C78-979A-48E6-800C-6DC77F461DEE}" srcOrd="2" destOrd="0" presId="urn:microsoft.com/office/officeart/2005/8/layout/orgChart1"/>
    <dgm:cxn modelId="{1D4B0A77-9EFE-4AF9-ABC8-0788C2641E8F}" type="presParOf" srcId="{B78F8616-54CB-4887-B1C2-1C5E1CB61669}" destId="{A39A4803-17B8-4A39-B927-AC5E21FE6AFF}" srcOrd="2" destOrd="0" presId="urn:microsoft.com/office/officeart/2005/8/layout/orgChart1"/>
    <dgm:cxn modelId="{753033CD-D184-486E-97E1-C2EEA0C60464}" type="presParOf" srcId="{A39A4803-17B8-4A39-B927-AC5E21FE6AFF}" destId="{731C1C47-8C62-4ADB-93EF-18D4704E04BE}" srcOrd="0" destOrd="0" presId="urn:microsoft.com/office/officeart/2005/8/layout/orgChart1"/>
    <dgm:cxn modelId="{D23514FE-D494-42E4-BA5A-C69B3FFE7505}" type="presParOf" srcId="{A39A4803-17B8-4A39-B927-AC5E21FE6AFF}" destId="{7940599D-696C-4AFE-A6E7-5ECAC8D852FE}" srcOrd="1" destOrd="0" presId="urn:microsoft.com/office/officeart/2005/8/layout/orgChart1"/>
    <dgm:cxn modelId="{E6D06141-FC79-4C26-89BF-1E185C37D8CB}" type="presParOf" srcId="{7940599D-696C-4AFE-A6E7-5ECAC8D852FE}" destId="{4D35DF98-88D8-49B2-B592-F2C00E75CD13}" srcOrd="0" destOrd="0" presId="urn:microsoft.com/office/officeart/2005/8/layout/orgChart1"/>
    <dgm:cxn modelId="{CB106798-B744-4819-A525-B0D663E4B7AE}" type="presParOf" srcId="{4D35DF98-88D8-49B2-B592-F2C00E75CD13}" destId="{3A8B54E4-BBEC-43D5-AE72-E5B59CFA2DBC}" srcOrd="0" destOrd="0" presId="urn:microsoft.com/office/officeart/2005/8/layout/orgChart1"/>
    <dgm:cxn modelId="{884C8A3E-1D35-48CD-8271-F2A32E3E542E}" type="presParOf" srcId="{4D35DF98-88D8-49B2-B592-F2C00E75CD13}" destId="{8407748B-360B-49A4-8A61-0F289A4319EA}" srcOrd="1" destOrd="0" presId="urn:microsoft.com/office/officeart/2005/8/layout/orgChart1"/>
    <dgm:cxn modelId="{A0A0A07E-8041-41F4-8396-2DBAE679E06B}" type="presParOf" srcId="{7940599D-696C-4AFE-A6E7-5ECAC8D852FE}" destId="{3522F795-DE1D-44ED-AD20-A3B4EEF5E276}" srcOrd="1" destOrd="0" presId="urn:microsoft.com/office/officeart/2005/8/layout/orgChart1"/>
    <dgm:cxn modelId="{A5E513B6-2278-4120-AF2E-289731A73259}" type="presParOf" srcId="{7940599D-696C-4AFE-A6E7-5ECAC8D852FE}" destId="{55D8678C-B54F-4A03-9D96-BC5103B3B68A}" srcOrd="2" destOrd="0" presId="urn:microsoft.com/office/officeart/2005/8/layout/orgChart1"/>
    <dgm:cxn modelId="{CA204B60-B7CE-49BB-9689-F28B551DDA39}" type="presParOf" srcId="{36C873DC-EF50-49DB-8249-3C631B53C5E3}" destId="{74A44685-6D6C-4DD8-A4E6-0C43EE5F4429}" srcOrd="6" destOrd="0" presId="urn:microsoft.com/office/officeart/2005/8/layout/orgChart1"/>
    <dgm:cxn modelId="{B506E386-15A7-42D3-9EEB-D4A2CEE4A73A}" type="presParOf" srcId="{36C873DC-EF50-49DB-8249-3C631B53C5E3}" destId="{8AD64177-921D-4426-A43A-E202C2B5A9E6}" srcOrd="7" destOrd="0" presId="urn:microsoft.com/office/officeart/2005/8/layout/orgChart1"/>
    <dgm:cxn modelId="{76121218-4E10-4291-9925-183C4CA52797}" type="presParOf" srcId="{8AD64177-921D-4426-A43A-E202C2B5A9E6}" destId="{AB4B7A5B-EC34-4F98-86C2-C2BFCFFBCB7A}" srcOrd="0" destOrd="0" presId="urn:microsoft.com/office/officeart/2005/8/layout/orgChart1"/>
    <dgm:cxn modelId="{67CC9CE7-56BF-4EB9-AA1A-180BFD9F6304}" type="presParOf" srcId="{AB4B7A5B-EC34-4F98-86C2-C2BFCFFBCB7A}" destId="{D856BE5C-182B-45DD-895D-C9BCA130EB33}" srcOrd="0" destOrd="0" presId="urn:microsoft.com/office/officeart/2005/8/layout/orgChart1"/>
    <dgm:cxn modelId="{0CA1D708-E5F6-4B3A-BB97-BC1719AD2F8D}" type="presParOf" srcId="{AB4B7A5B-EC34-4F98-86C2-C2BFCFFBCB7A}" destId="{3D73B77E-FED9-467E-B98F-1A8759C67EB9}" srcOrd="1" destOrd="0" presId="urn:microsoft.com/office/officeart/2005/8/layout/orgChart1"/>
    <dgm:cxn modelId="{F154F76C-10CF-4108-8BB7-F15040384C2C}" type="presParOf" srcId="{8AD64177-921D-4426-A43A-E202C2B5A9E6}" destId="{0D9B5DED-F61B-4A3E-B1D8-E59FDC258D0A}" srcOrd="1" destOrd="0" presId="urn:microsoft.com/office/officeart/2005/8/layout/orgChart1"/>
    <dgm:cxn modelId="{44D4EA8C-DD14-47D7-9FB9-2BEA324C2DC2}" type="presParOf" srcId="{0D9B5DED-F61B-4A3E-B1D8-E59FDC258D0A}" destId="{AF1A76C5-2844-43A3-B14E-FAA1F6C0D4C0}" srcOrd="0" destOrd="0" presId="urn:microsoft.com/office/officeart/2005/8/layout/orgChart1"/>
    <dgm:cxn modelId="{9A8E3D95-9076-4DD5-9801-0FFA34D1A2EC}" type="presParOf" srcId="{0D9B5DED-F61B-4A3E-B1D8-E59FDC258D0A}" destId="{29701C03-A656-49C8-B742-E5BA1C30009C}" srcOrd="1" destOrd="0" presId="urn:microsoft.com/office/officeart/2005/8/layout/orgChart1"/>
    <dgm:cxn modelId="{D36DF1C2-395F-4A5F-B4D0-B7012BCBAB33}" type="presParOf" srcId="{29701C03-A656-49C8-B742-E5BA1C30009C}" destId="{51B9A3D6-DC27-4F61-B21F-58999C2B9D62}" srcOrd="0" destOrd="0" presId="urn:microsoft.com/office/officeart/2005/8/layout/orgChart1"/>
    <dgm:cxn modelId="{464BF8EE-8439-471C-9248-B32DA75499D6}" type="presParOf" srcId="{51B9A3D6-DC27-4F61-B21F-58999C2B9D62}" destId="{D4A414F2-4844-41F0-AAE7-C4D9D0109EDF}" srcOrd="0" destOrd="0" presId="urn:microsoft.com/office/officeart/2005/8/layout/orgChart1"/>
    <dgm:cxn modelId="{27E87A18-D7F9-4EFF-A0D5-1F13CEC8BC76}" type="presParOf" srcId="{51B9A3D6-DC27-4F61-B21F-58999C2B9D62}" destId="{114B2218-A636-46C8-9194-99B58AE2B5AF}" srcOrd="1" destOrd="0" presId="urn:microsoft.com/office/officeart/2005/8/layout/orgChart1"/>
    <dgm:cxn modelId="{6BB47A51-39BA-41F9-B39A-A1B772BE8DE5}" type="presParOf" srcId="{29701C03-A656-49C8-B742-E5BA1C30009C}" destId="{935A779A-2285-4E90-BEA9-419F6499D9D4}" srcOrd="1" destOrd="0" presId="urn:microsoft.com/office/officeart/2005/8/layout/orgChart1"/>
    <dgm:cxn modelId="{DDEF6747-C4CD-4AFD-88CE-A0C08851CCBB}" type="presParOf" srcId="{29701C03-A656-49C8-B742-E5BA1C30009C}" destId="{EAFEC2B7-2478-4A18-ACB9-1CDFBD2B8180}" srcOrd="2" destOrd="0" presId="urn:microsoft.com/office/officeart/2005/8/layout/orgChart1"/>
    <dgm:cxn modelId="{52C09B26-AB53-4735-9B1D-54A7CB6B5D35}" type="presParOf" srcId="{8AD64177-921D-4426-A43A-E202C2B5A9E6}" destId="{831AD0E2-DB15-4FD6-B974-BE6F66902AD1}" srcOrd="2" destOrd="0" presId="urn:microsoft.com/office/officeart/2005/8/layout/orgChart1"/>
    <dgm:cxn modelId="{1388A342-8D38-42C4-BD60-BDC5D5FA46B3}" type="presParOf" srcId="{36C873DC-EF50-49DB-8249-3C631B53C5E3}" destId="{2B4882DA-8CB7-4DC7-88B7-C8F319CCDB84}" srcOrd="8" destOrd="0" presId="urn:microsoft.com/office/officeart/2005/8/layout/orgChart1"/>
    <dgm:cxn modelId="{E1FD0015-41D7-4EDF-AF5B-525A4C20AF9C}" type="presParOf" srcId="{36C873DC-EF50-49DB-8249-3C631B53C5E3}" destId="{BA01F058-03FD-42FD-B418-EC0E55E2B0EC}" srcOrd="9" destOrd="0" presId="urn:microsoft.com/office/officeart/2005/8/layout/orgChart1"/>
    <dgm:cxn modelId="{DC5B36DA-A5F6-4838-AC36-8E80BFD09614}" type="presParOf" srcId="{BA01F058-03FD-42FD-B418-EC0E55E2B0EC}" destId="{508D45F2-EF90-496D-A3E7-AB8035C0385F}" srcOrd="0" destOrd="0" presId="urn:microsoft.com/office/officeart/2005/8/layout/orgChart1"/>
    <dgm:cxn modelId="{02C7BD71-1B3C-4A1E-A0FD-F78E34EED07A}" type="presParOf" srcId="{508D45F2-EF90-496D-A3E7-AB8035C0385F}" destId="{90766461-BA2E-465E-BE2E-22BDD7AF9BE9}" srcOrd="0" destOrd="0" presId="urn:microsoft.com/office/officeart/2005/8/layout/orgChart1"/>
    <dgm:cxn modelId="{6377DEC3-252A-45B2-B99C-0DC7631B8DDD}" type="presParOf" srcId="{508D45F2-EF90-496D-A3E7-AB8035C0385F}" destId="{5C47815B-CAEA-468E-961D-0A861F774813}" srcOrd="1" destOrd="0" presId="urn:microsoft.com/office/officeart/2005/8/layout/orgChart1"/>
    <dgm:cxn modelId="{BC3EC229-C43C-4B48-9B73-7D9EFAC38946}" type="presParOf" srcId="{BA01F058-03FD-42FD-B418-EC0E55E2B0EC}" destId="{27D492BD-48A7-4A9B-9824-6C08FC391371}" srcOrd="1" destOrd="0" presId="urn:microsoft.com/office/officeart/2005/8/layout/orgChart1"/>
    <dgm:cxn modelId="{2286BD4F-CE4D-43BC-AF60-00B6648E1F67}" type="presParOf" srcId="{BA01F058-03FD-42FD-B418-EC0E55E2B0EC}" destId="{BB6929D3-6FF4-4722-B319-BBBFBFDCF23E}" srcOrd="2" destOrd="0" presId="urn:microsoft.com/office/officeart/2005/8/layout/orgChart1"/>
    <dgm:cxn modelId="{6963F711-B02B-4A09-84C3-EE325DB7AB49}" type="presParOf" srcId="{36C873DC-EF50-49DB-8249-3C631B53C5E3}" destId="{88614E84-7C98-4549-B9F7-FA542EB0B965}" srcOrd="10" destOrd="0" presId="urn:microsoft.com/office/officeart/2005/8/layout/orgChart1"/>
    <dgm:cxn modelId="{A6421280-611C-44B4-9F3C-788499DA85B0}" type="presParOf" srcId="{36C873DC-EF50-49DB-8249-3C631B53C5E3}" destId="{C3FF00E7-4773-4246-9C77-3C0E8D8CDBF4}" srcOrd="11" destOrd="0" presId="urn:microsoft.com/office/officeart/2005/8/layout/orgChart1"/>
    <dgm:cxn modelId="{F55F1C40-586D-4A9F-AC2F-3DE12CF8E95C}" type="presParOf" srcId="{C3FF00E7-4773-4246-9C77-3C0E8D8CDBF4}" destId="{4C1D3A33-864B-41C6-9794-A51DB6EB92DD}" srcOrd="0" destOrd="0" presId="urn:microsoft.com/office/officeart/2005/8/layout/orgChart1"/>
    <dgm:cxn modelId="{78733FDF-4590-4B89-AEAD-893C947076EA}" type="presParOf" srcId="{4C1D3A33-864B-41C6-9794-A51DB6EB92DD}" destId="{0AC5001D-417A-4EC3-9185-13F857F5FED8}" srcOrd="0" destOrd="0" presId="urn:microsoft.com/office/officeart/2005/8/layout/orgChart1"/>
    <dgm:cxn modelId="{0685B04F-7FF1-4A21-AAE6-387C67EAAC4D}" type="presParOf" srcId="{4C1D3A33-864B-41C6-9794-A51DB6EB92DD}" destId="{5662DE9D-B3C8-492D-880D-D00B34A7C077}" srcOrd="1" destOrd="0" presId="urn:microsoft.com/office/officeart/2005/8/layout/orgChart1"/>
    <dgm:cxn modelId="{0F2C1B07-06C6-419B-B00E-877C8793CF82}" type="presParOf" srcId="{C3FF00E7-4773-4246-9C77-3C0E8D8CDBF4}" destId="{2EC3575F-C7A0-4EF3-8186-FA447C224ECB}" srcOrd="1" destOrd="0" presId="urn:microsoft.com/office/officeart/2005/8/layout/orgChart1"/>
    <dgm:cxn modelId="{E89D53C2-A8F5-4E48-8CAD-D5D06E66DEDA}" type="presParOf" srcId="{C3FF00E7-4773-4246-9C77-3C0E8D8CDBF4}" destId="{C45A6C57-7DD3-468B-9508-B3D79765DDB9}" srcOrd="2" destOrd="0" presId="urn:microsoft.com/office/officeart/2005/8/layout/orgChart1"/>
    <dgm:cxn modelId="{EAFE527E-AC52-42FE-8DF5-3D9118EDBF35}" type="presParOf" srcId="{8DD760B7-8CB8-48C0-9837-92726A41BC1E}" destId="{FAD366B5-0AC5-4A90-82F5-09BC840853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4AA167-204E-44F9-B42C-F37BF292A34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4D0374AB-43B7-45B1-9DB6-0A7BCC726F81}">
      <dgm:prSet phldrT="[Tekst]"/>
      <dgm:spPr/>
      <dgm:t>
        <a:bodyPr/>
        <a:lstStyle/>
        <a:p>
          <a:r>
            <a:rPr lang="nb-NO" dirty="0"/>
            <a:t>Arrangementsansvarlig</a:t>
          </a:r>
        </a:p>
        <a:p>
          <a:r>
            <a:rPr lang="nb-NO"/>
            <a:t>Ingrid Stenvik</a:t>
          </a:r>
          <a:endParaRPr lang="nb-NO" dirty="0"/>
        </a:p>
      </dgm:t>
    </dgm:pt>
    <dgm:pt modelId="{721B08B2-D0F2-4E69-AF83-730C7B0FEBAB}" type="parTrans" cxnId="{B7310F27-04FA-4DB7-B6CB-6C973D7945C9}">
      <dgm:prSet/>
      <dgm:spPr/>
      <dgm:t>
        <a:bodyPr/>
        <a:lstStyle/>
        <a:p>
          <a:endParaRPr lang="nb-NO"/>
        </a:p>
      </dgm:t>
    </dgm:pt>
    <dgm:pt modelId="{92DB13BF-BF2D-45F5-99F1-D8D0A3ABD3AA}" type="sibTrans" cxnId="{B7310F27-04FA-4DB7-B6CB-6C973D7945C9}">
      <dgm:prSet/>
      <dgm:spPr/>
      <dgm:t>
        <a:bodyPr/>
        <a:lstStyle/>
        <a:p>
          <a:endParaRPr lang="nb-NO"/>
        </a:p>
      </dgm:t>
    </dgm:pt>
    <dgm:pt modelId="{27C892E5-2216-42DC-9A00-38751B18F085}" type="asst">
      <dgm:prSet phldrT="[Tekst]"/>
      <dgm:spPr/>
      <dgm:t>
        <a:bodyPr/>
        <a:lstStyle/>
        <a:p>
          <a:r>
            <a:rPr lang="nb-NO" dirty="0"/>
            <a:t>Dugnadsansvarlig</a:t>
          </a:r>
        </a:p>
      </dgm:t>
    </dgm:pt>
    <dgm:pt modelId="{B7E8EEF7-16D8-4CDF-A476-D3888C60F4E6}" type="parTrans" cxnId="{2CD2B092-01B3-4074-A0F4-E37858359791}">
      <dgm:prSet/>
      <dgm:spPr/>
      <dgm:t>
        <a:bodyPr/>
        <a:lstStyle/>
        <a:p>
          <a:endParaRPr lang="nb-NO"/>
        </a:p>
      </dgm:t>
    </dgm:pt>
    <dgm:pt modelId="{3C59FE8E-5135-4072-9C2E-D6C4B757FC71}" type="sibTrans" cxnId="{2CD2B092-01B3-4074-A0F4-E37858359791}">
      <dgm:prSet/>
      <dgm:spPr/>
      <dgm:t>
        <a:bodyPr/>
        <a:lstStyle/>
        <a:p>
          <a:endParaRPr lang="nb-NO"/>
        </a:p>
      </dgm:t>
    </dgm:pt>
    <dgm:pt modelId="{CA5CEAC7-4865-457C-BD09-5D0B32BEA32E}">
      <dgm:prSet phldrT="[Tekst]"/>
      <dgm:spPr/>
      <dgm:t>
        <a:bodyPr/>
        <a:lstStyle/>
        <a:p>
          <a:r>
            <a:rPr lang="nb-NO" dirty="0"/>
            <a:t>Kick </a:t>
          </a:r>
          <a:r>
            <a:rPr lang="nb-NO" dirty="0" err="1"/>
            <a:t>Off</a:t>
          </a:r>
          <a:r>
            <a:rPr lang="nb-NO" dirty="0"/>
            <a:t> Cup </a:t>
          </a:r>
        </a:p>
      </dgm:t>
    </dgm:pt>
    <dgm:pt modelId="{34A8BC90-50DA-4C05-B7AF-8F9B1B0657D3}" type="parTrans" cxnId="{3075007C-7C39-45C7-8585-4FE6F8D2C6F6}">
      <dgm:prSet/>
      <dgm:spPr/>
      <dgm:t>
        <a:bodyPr/>
        <a:lstStyle/>
        <a:p>
          <a:endParaRPr lang="nb-NO"/>
        </a:p>
      </dgm:t>
    </dgm:pt>
    <dgm:pt modelId="{6EEE9ABF-82B8-4A0C-A458-6224251C83ED}" type="sibTrans" cxnId="{3075007C-7C39-45C7-8585-4FE6F8D2C6F6}">
      <dgm:prSet/>
      <dgm:spPr/>
      <dgm:t>
        <a:bodyPr/>
        <a:lstStyle/>
        <a:p>
          <a:endParaRPr lang="nb-NO"/>
        </a:p>
      </dgm:t>
    </dgm:pt>
    <dgm:pt modelId="{C8900AA4-A9C0-44FE-A768-99E328C64D5B}">
      <dgm:prSet phldrT="[Tekst]"/>
      <dgm:spPr/>
      <dgm:t>
        <a:bodyPr/>
        <a:lstStyle/>
        <a:p>
          <a:r>
            <a:rPr lang="nb-NO" dirty="0"/>
            <a:t>OM Straffespark</a:t>
          </a:r>
        </a:p>
      </dgm:t>
    </dgm:pt>
    <dgm:pt modelId="{B214D72B-6481-4FCE-89A8-0FF4C1F0AA23}" type="parTrans" cxnId="{2C460067-B967-4D15-A40A-D1E363BD9064}">
      <dgm:prSet/>
      <dgm:spPr/>
      <dgm:t>
        <a:bodyPr/>
        <a:lstStyle/>
        <a:p>
          <a:endParaRPr lang="nb-NO"/>
        </a:p>
      </dgm:t>
    </dgm:pt>
    <dgm:pt modelId="{1F4388FE-9984-46FA-BEC1-862010005915}" type="sibTrans" cxnId="{2C460067-B967-4D15-A40A-D1E363BD9064}">
      <dgm:prSet/>
      <dgm:spPr/>
      <dgm:t>
        <a:bodyPr/>
        <a:lstStyle/>
        <a:p>
          <a:endParaRPr lang="nb-NO"/>
        </a:p>
      </dgm:t>
    </dgm:pt>
    <dgm:pt modelId="{51288B2B-A0CD-4F7E-A2F1-85FCA587A131}">
      <dgm:prSet phldrT="[Tekst]"/>
      <dgm:spPr/>
      <dgm:t>
        <a:bodyPr/>
        <a:lstStyle/>
        <a:p>
          <a:r>
            <a:rPr lang="nb-NO" dirty="0"/>
            <a:t>Hermetikken</a:t>
          </a:r>
        </a:p>
      </dgm:t>
    </dgm:pt>
    <dgm:pt modelId="{69E192CD-1B98-408B-B67E-B61BA941605E}" type="parTrans" cxnId="{B312A8F6-0974-44CD-9D5D-225D4D4595E5}">
      <dgm:prSet/>
      <dgm:spPr/>
      <dgm:t>
        <a:bodyPr/>
        <a:lstStyle/>
        <a:p>
          <a:endParaRPr lang="nb-NO"/>
        </a:p>
      </dgm:t>
    </dgm:pt>
    <dgm:pt modelId="{092B3267-2C6C-4FBB-B4D1-5BD0890CE278}" type="sibTrans" cxnId="{B312A8F6-0974-44CD-9D5D-225D4D4595E5}">
      <dgm:prSet/>
      <dgm:spPr/>
      <dgm:t>
        <a:bodyPr/>
        <a:lstStyle/>
        <a:p>
          <a:endParaRPr lang="nb-NO"/>
        </a:p>
      </dgm:t>
    </dgm:pt>
    <dgm:pt modelId="{2B4BD6B0-6BFF-4296-A7DF-EA1DE0E927E3}">
      <dgm:prSet/>
      <dgm:spPr/>
      <dgm:t>
        <a:bodyPr/>
        <a:lstStyle/>
        <a:p>
          <a:r>
            <a:rPr lang="nb-NO" dirty="0"/>
            <a:t>Orkla Sparebank Cup</a:t>
          </a:r>
        </a:p>
      </dgm:t>
    </dgm:pt>
    <dgm:pt modelId="{2D329E80-C9BC-4CAC-9D5B-7BB6673CDC44}" type="parTrans" cxnId="{1A6BE5DF-CEE4-4558-A177-DAEB82AD9630}">
      <dgm:prSet/>
      <dgm:spPr/>
      <dgm:t>
        <a:bodyPr/>
        <a:lstStyle/>
        <a:p>
          <a:endParaRPr lang="nb-NO"/>
        </a:p>
      </dgm:t>
    </dgm:pt>
    <dgm:pt modelId="{E35622A6-4F2D-4C37-A5EE-21BAEE1D6984}" type="sibTrans" cxnId="{1A6BE5DF-CEE4-4558-A177-DAEB82AD9630}">
      <dgm:prSet/>
      <dgm:spPr/>
      <dgm:t>
        <a:bodyPr/>
        <a:lstStyle/>
        <a:p>
          <a:endParaRPr lang="nb-NO"/>
        </a:p>
      </dgm:t>
    </dgm:pt>
    <dgm:pt modelId="{0DF7C8D9-A990-4449-B168-B2EAF0272BDD}">
      <dgm:prSet/>
      <dgm:spPr/>
      <dgm:t>
        <a:bodyPr/>
        <a:lstStyle/>
        <a:p>
          <a:r>
            <a:rPr lang="nb-NO" dirty="0"/>
            <a:t>Førjulscup</a:t>
          </a:r>
        </a:p>
      </dgm:t>
    </dgm:pt>
    <dgm:pt modelId="{38FC1398-522F-46EA-A583-507547944241}" type="parTrans" cxnId="{F80553B8-FA07-4E38-BAEB-7DE19B5F431B}">
      <dgm:prSet/>
      <dgm:spPr/>
      <dgm:t>
        <a:bodyPr/>
        <a:lstStyle/>
        <a:p>
          <a:endParaRPr lang="nb-NO"/>
        </a:p>
      </dgm:t>
    </dgm:pt>
    <dgm:pt modelId="{7A30E5F0-BE1B-4FAD-ADCA-505C7FBE5145}" type="sibTrans" cxnId="{F80553B8-FA07-4E38-BAEB-7DE19B5F431B}">
      <dgm:prSet/>
      <dgm:spPr/>
      <dgm:t>
        <a:bodyPr/>
        <a:lstStyle/>
        <a:p>
          <a:endParaRPr lang="nb-NO"/>
        </a:p>
      </dgm:t>
    </dgm:pt>
    <dgm:pt modelId="{278352ED-9415-4B8B-822B-CB873A9C3F9F}">
      <dgm:prSet/>
      <dgm:spPr/>
      <dgm:t>
        <a:bodyPr/>
        <a:lstStyle/>
        <a:p>
          <a:r>
            <a:rPr lang="nb-NO" dirty="0"/>
            <a:t>Sesongavslutninger</a:t>
          </a:r>
        </a:p>
      </dgm:t>
    </dgm:pt>
    <dgm:pt modelId="{91C13E87-AA63-443B-B476-20D6123419D4}" type="parTrans" cxnId="{9D1AB588-7451-4D89-9158-4A97F0932AA8}">
      <dgm:prSet/>
      <dgm:spPr/>
      <dgm:t>
        <a:bodyPr/>
        <a:lstStyle/>
        <a:p>
          <a:endParaRPr lang="nb-NO"/>
        </a:p>
      </dgm:t>
    </dgm:pt>
    <dgm:pt modelId="{E52A8482-439C-491E-98D7-D15FEA615549}" type="sibTrans" cxnId="{9D1AB588-7451-4D89-9158-4A97F0932AA8}">
      <dgm:prSet/>
      <dgm:spPr/>
      <dgm:t>
        <a:bodyPr/>
        <a:lstStyle/>
        <a:p>
          <a:endParaRPr lang="nb-NO"/>
        </a:p>
      </dgm:t>
    </dgm:pt>
    <dgm:pt modelId="{46B61BAE-ACFF-4E21-A65F-8725F867BFF3}">
      <dgm:prSet/>
      <dgm:spPr/>
      <dgm:t>
        <a:bodyPr/>
        <a:lstStyle/>
        <a:p>
          <a:r>
            <a:rPr lang="nb-NO" dirty="0"/>
            <a:t>Leder </a:t>
          </a:r>
        </a:p>
        <a:p>
          <a:r>
            <a:rPr lang="nb-NO" dirty="0"/>
            <a:t>Ingrid Stenvik</a:t>
          </a:r>
        </a:p>
      </dgm:t>
    </dgm:pt>
    <dgm:pt modelId="{9D4E12FD-1FA6-4049-BDFA-FAC40FEF9825}" type="parTrans" cxnId="{C958AD2A-043A-4346-A13F-428D1176E5CF}">
      <dgm:prSet/>
      <dgm:spPr/>
      <dgm:t>
        <a:bodyPr/>
        <a:lstStyle/>
        <a:p>
          <a:endParaRPr lang="nb-NO"/>
        </a:p>
      </dgm:t>
    </dgm:pt>
    <dgm:pt modelId="{ACA1FB67-462A-4ACF-9395-1C2F12285A5C}" type="sibTrans" cxnId="{C958AD2A-043A-4346-A13F-428D1176E5CF}">
      <dgm:prSet/>
      <dgm:spPr/>
      <dgm:t>
        <a:bodyPr/>
        <a:lstStyle/>
        <a:p>
          <a:endParaRPr lang="nb-NO"/>
        </a:p>
      </dgm:t>
    </dgm:pt>
    <dgm:pt modelId="{7D984E73-80D7-48F2-A823-59EF15AD8B83}">
      <dgm:prSet/>
      <dgm:spPr/>
      <dgm:t>
        <a:bodyPr/>
        <a:lstStyle/>
        <a:p>
          <a:r>
            <a:rPr lang="nb-NO" dirty="0"/>
            <a:t>Fotballstyret</a:t>
          </a:r>
        </a:p>
      </dgm:t>
    </dgm:pt>
    <dgm:pt modelId="{91B5BA3B-43E3-4CFA-9A2A-5BB21B3331FE}" type="parTrans" cxnId="{7F0D5A34-507D-42AB-9D8A-25719E4E442B}">
      <dgm:prSet/>
      <dgm:spPr/>
      <dgm:t>
        <a:bodyPr/>
        <a:lstStyle/>
        <a:p>
          <a:endParaRPr lang="nb-NO"/>
        </a:p>
      </dgm:t>
    </dgm:pt>
    <dgm:pt modelId="{51964F93-C9CC-477D-87C0-5171AE138D05}" type="sibTrans" cxnId="{7F0D5A34-507D-42AB-9D8A-25719E4E442B}">
      <dgm:prSet/>
      <dgm:spPr/>
      <dgm:t>
        <a:bodyPr/>
        <a:lstStyle/>
        <a:p>
          <a:endParaRPr lang="nb-NO"/>
        </a:p>
      </dgm:t>
    </dgm:pt>
    <dgm:pt modelId="{7ECC91E6-EAF4-4238-AA78-2B2699D07529}">
      <dgm:prSet/>
      <dgm:spPr/>
      <dgm:t>
        <a:bodyPr/>
        <a:lstStyle/>
        <a:p>
          <a:r>
            <a:rPr lang="nb-NO" dirty="0"/>
            <a:t>Fotballstyret</a:t>
          </a:r>
        </a:p>
      </dgm:t>
    </dgm:pt>
    <dgm:pt modelId="{3368FE83-A905-4A40-9AA4-F5ADB52E1672}" type="parTrans" cxnId="{3F1E7849-6515-4A4C-AFCB-4472662C5867}">
      <dgm:prSet/>
      <dgm:spPr/>
      <dgm:t>
        <a:bodyPr/>
        <a:lstStyle/>
        <a:p>
          <a:endParaRPr lang="nb-NO"/>
        </a:p>
      </dgm:t>
    </dgm:pt>
    <dgm:pt modelId="{3CA23418-005A-4579-8E00-95989EE08120}" type="sibTrans" cxnId="{3F1E7849-6515-4A4C-AFCB-4472662C5867}">
      <dgm:prSet/>
      <dgm:spPr/>
      <dgm:t>
        <a:bodyPr/>
        <a:lstStyle/>
        <a:p>
          <a:endParaRPr lang="nb-NO"/>
        </a:p>
      </dgm:t>
    </dgm:pt>
    <dgm:pt modelId="{10BB7BD1-FFF0-4001-A8F1-25299563A6D1}">
      <dgm:prSet/>
      <dgm:spPr/>
      <dgm:t>
        <a:bodyPr/>
        <a:lstStyle/>
        <a:p>
          <a:r>
            <a:rPr lang="nb-NO" dirty="0"/>
            <a:t>Leder</a:t>
          </a:r>
        </a:p>
      </dgm:t>
    </dgm:pt>
    <dgm:pt modelId="{685FBF48-8E18-497F-A082-2F92EB9ED6E4}" type="parTrans" cxnId="{D8D78A6A-7B62-48C4-95FE-FCE346AAD20C}">
      <dgm:prSet/>
      <dgm:spPr/>
      <dgm:t>
        <a:bodyPr/>
        <a:lstStyle/>
        <a:p>
          <a:endParaRPr lang="nb-NO"/>
        </a:p>
      </dgm:t>
    </dgm:pt>
    <dgm:pt modelId="{076ABB9F-4B58-42E4-8263-37C65F817B4B}" type="sibTrans" cxnId="{D8D78A6A-7B62-48C4-95FE-FCE346AAD20C}">
      <dgm:prSet/>
      <dgm:spPr/>
      <dgm:t>
        <a:bodyPr/>
        <a:lstStyle/>
        <a:p>
          <a:endParaRPr lang="nb-NO"/>
        </a:p>
      </dgm:t>
    </dgm:pt>
    <dgm:pt modelId="{46172361-DBAD-4AD4-8CC7-B67BFB998F97}">
      <dgm:prSet/>
      <dgm:spPr/>
      <dgm:t>
        <a:bodyPr/>
        <a:lstStyle/>
        <a:p>
          <a:r>
            <a:rPr lang="nb-NO" dirty="0"/>
            <a:t>Fotballstyret</a:t>
          </a:r>
        </a:p>
      </dgm:t>
    </dgm:pt>
    <dgm:pt modelId="{E067E034-315F-48B8-B65D-B2B13CA4E9D4}" type="parTrans" cxnId="{DF1FC912-E6A9-430D-97FF-CA27610ADBF1}">
      <dgm:prSet/>
      <dgm:spPr/>
      <dgm:t>
        <a:bodyPr/>
        <a:lstStyle/>
        <a:p>
          <a:endParaRPr lang="nb-NO"/>
        </a:p>
      </dgm:t>
    </dgm:pt>
    <dgm:pt modelId="{0EEBD317-AB74-4943-919F-1C83F6CBCCB3}" type="sibTrans" cxnId="{DF1FC912-E6A9-430D-97FF-CA27610ADBF1}">
      <dgm:prSet/>
      <dgm:spPr/>
      <dgm:t>
        <a:bodyPr/>
        <a:lstStyle/>
        <a:p>
          <a:endParaRPr lang="nb-NO"/>
        </a:p>
      </dgm:t>
    </dgm:pt>
    <dgm:pt modelId="{C738ED5C-5F65-49F8-9DA8-DAF07617F50F}">
      <dgm:prSet/>
      <dgm:spPr/>
      <dgm:t>
        <a:bodyPr/>
        <a:lstStyle/>
        <a:p>
          <a:r>
            <a:rPr lang="nb-NO" dirty="0"/>
            <a:t>Fotballstyret</a:t>
          </a:r>
        </a:p>
      </dgm:t>
    </dgm:pt>
    <dgm:pt modelId="{62B7E28C-EF1F-43E0-8C3B-D1F87FF07AD6}" type="parTrans" cxnId="{8B59F798-ADAC-4E93-9141-692F24525EC0}">
      <dgm:prSet/>
      <dgm:spPr/>
      <dgm:t>
        <a:bodyPr/>
        <a:lstStyle/>
        <a:p>
          <a:endParaRPr lang="nb-NO"/>
        </a:p>
      </dgm:t>
    </dgm:pt>
    <dgm:pt modelId="{D2304A48-6E89-4822-907F-2EA393E5FC5B}" type="sibTrans" cxnId="{8B59F798-ADAC-4E93-9141-692F24525EC0}">
      <dgm:prSet/>
      <dgm:spPr/>
      <dgm:t>
        <a:bodyPr/>
        <a:lstStyle/>
        <a:p>
          <a:endParaRPr lang="nb-NO"/>
        </a:p>
      </dgm:t>
    </dgm:pt>
    <dgm:pt modelId="{9E52CFC1-83D7-4FBD-A45D-4BF812307E44}" type="pres">
      <dgm:prSet presAssocID="{4B4AA167-204E-44F9-B42C-F37BF292A3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2677CA-F589-496D-8426-EF4B7ACF24C4}" type="pres">
      <dgm:prSet presAssocID="{4D0374AB-43B7-45B1-9DB6-0A7BCC726F81}" presName="hierRoot1" presStyleCnt="0">
        <dgm:presLayoutVars>
          <dgm:hierBranch val="init"/>
        </dgm:presLayoutVars>
      </dgm:prSet>
      <dgm:spPr/>
    </dgm:pt>
    <dgm:pt modelId="{0975C051-1DEC-4078-AE36-4D951B262329}" type="pres">
      <dgm:prSet presAssocID="{4D0374AB-43B7-45B1-9DB6-0A7BCC726F81}" presName="rootComposite1" presStyleCnt="0"/>
      <dgm:spPr/>
    </dgm:pt>
    <dgm:pt modelId="{AC7531B7-81EB-40B3-9442-F66266D8167C}" type="pres">
      <dgm:prSet presAssocID="{4D0374AB-43B7-45B1-9DB6-0A7BCC726F81}" presName="rootText1" presStyleLbl="node0" presStyleIdx="0" presStyleCnt="1">
        <dgm:presLayoutVars>
          <dgm:chPref val="3"/>
        </dgm:presLayoutVars>
      </dgm:prSet>
      <dgm:spPr/>
    </dgm:pt>
    <dgm:pt modelId="{55F0CCA7-C0E2-478F-90DD-DC5B4CB7D9B2}" type="pres">
      <dgm:prSet presAssocID="{4D0374AB-43B7-45B1-9DB6-0A7BCC726F81}" presName="rootConnector1" presStyleLbl="node1" presStyleIdx="0" presStyleCnt="0"/>
      <dgm:spPr/>
    </dgm:pt>
    <dgm:pt modelId="{38671F15-7E8C-46FD-AA80-63A9B5666641}" type="pres">
      <dgm:prSet presAssocID="{4D0374AB-43B7-45B1-9DB6-0A7BCC726F81}" presName="hierChild2" presStyleCnt="0"/>
      <dgm:spPr/>
    </dgm:pt>
    <dgm:pt modelId="{399F6D6A-FD9C-4385-93AB-D09256712202}" type="pres">
      <dgm:prSet presAssocID="{34A8BC90-50DA-4C05-B7AF-8F9B1B0657D3}" presName="Name37" presStyleLbl="parChTrans1D2" presStyleIdx="0" presStyleCnt="7"/>
      <dgm:spPr/>
    </dgm:pt>
    <dgm:pt modelId="{2EAF39F3-147C-4CD9-B596-9ECF6A8A01AB}" type="pres">
      <dgm:prSet presAssocID="{CA5CEAC7-4865-457C-BD09-5D0B32BEA32E}" presName="hierRoot2" presStyleCnt="0">
        <dgm:presLayoutVars>
          <dgm:hierBranch val="init"/>
        </dgm:presLayoutVars>
      </dgm:prSet>
      <dgm:spPr/>
    </dgm:pt>
    <dgm:pt modelId="{15CD1A8E-5C86-408A-BA7F-3AF92182B7FA}" type="pres">
      <dgm:prSet presAssocID="{CA5CEAC7-4865-457C-BD09-5D0B32BEA32E}" presName="rootComposite" presStyleCnt="0"/>
      <dgm:spPr/>
    </dgm:pt>
    <dgm:pt modelId="{CA70CFFD-5CFC-4D21-A0AB-3FA01A47275F}" type="pres">
      <dgm:prSet presAssocID="{CA5CEAC7-4865-457C-BD09-5D0B32BEA32E}" presName="rootText" presStyleLbl="node2" presStyleIdx="0" presStyleCnt="6">
        <dgm:presLayoutVars>
          <dgm:chPref val="3"/>
        </dgm:presLayoutVars>
      </dgm:prSet>
      <dgm:spPr/>
    </dgm:pt>
    <dgm:pt modelId="{3C9D2750-C139-452F-9C2D-7BF71B08B54F}" type="pres">
      <dgm:prSet presAssocID="{CA5CEAC7-4865-457C-BD09-5D0B32BEA32E}" presName="rootConnector" presStyleLbl="node2" presStyleIdx="0" presStyleCnt="6"/>
      <dgm:spPr/>
    </dgm:pt>
    <dgm:pt modelId="{E62707CA-6E06-41D4-8D99-84DFB2C0C6A5}" type="pres">
      <dgm:prSet presAssocID="{CA5CEAC7-4865-457C-BD09-5D0B32BEA32E}" presName="hierChild4" presStyleCnt="0"/>
      <dgm:spPr/>
    </dgm:pt>
    <dgm:pt modelId="{C8750A45-4674-4527-B381-5E4FF7ED44F2}" type="pres">
      <dgm:prSet presAssocID="{9D4E12FD-1FA6-4049-BDFA-FAC40FEF9825}" presName="Name37" presStyleLbl="parChTrans1D3" presStyleIdx="0" presStyleCnt="6"/>
      <dgm:spPr/>
    </dgm:pt>
    <dgm:pt modelId="{EAC67978-2769-4482-ADED-A6D68659A9A2}" type="pres">
      <dgm:prSet presAssocID="{46B61BAE-ACFF-4E21-A65F-8725F867BFF3}" presName="hierRoot2" presStyleCnt="0">
        <dgm:presLayoutVars>
          <dgm:hierBranch val="init"/>
        </dgm:presLayoutVars>
      </dgm:prSet>
      <dgm:spPr/>
    </dgm:pt>
    <dgm:pt modelId="{65B41994-FEA6-405C-8FAE-F2EECDAD2471}" type="pres">
      <dgm:prSet presAssocID="{46B61BAE-ACFF-4E21-A65F-8725F867BFF3}" presName="rootComposite" presStyleCnt="0"/>
      <dgm:spPr/>
    </dgm:pt>
    <dgm:pt modelId="{93FF0AA2-2DCA-4CC8-9225-F27BC022E840}" type="pres">
      <dgm:prSet presAssocID="{46B61BAE-ACFF-4E21-A65F-8725F867BFF3}" presName="rootText" presStyleLbl="node3" presStyleIdx="0" presStyleCnt="6">
        <dgm:presLayoutVars>
          <dgm:chPref val="3"/>
        </dgm:presLayoutVars>
      </dgm:prSet>
      <dgm:spPr/>
    </dgm:pt>
    <dgm:pt modelId="{02F89DCA-097D-41D6-81D9-67152A604343}" type="pres">
      <dgm:prSet presAssocID="{46B61BAE-ACFF-4E21-A65F-8725F867BFF3}" presName="rootConnector" presStyleLbl="node3" presStyleIdx="0" presStyleCnt="6"/>
      <dgm:spPr/>
    </dgm:pt>
    <dgm:pt modelId="{631B5D8D-A67D-4965-A4EA-A7B12704C2DE}" type="pres">
      <dgm:prSet presAssocID="{46B61BAE-ACFF-4E21-A65F-8725F867BFF3}" presName="hierChild4" presStyleCnt="0"/>
      <dgm:spPr/>
    </dgm:pt>
    <dgm:pt modelId="{1009962C-AA02-468F-AF35-641BB76BD9A8}" type="pres">
      <dgm:prSet presAssocID="{46B61BAE-ACFF-4E21-A65F-8725F867BFF3}" presName="hierChild5" presStyleCnt="0"/>
      <dgm:spPr/>
    </dgm:pt>
    <dgm:pt modelId="{77A1FF91-689A-4980-B442-9CA50AF071AA}" type="pres">
      <dgm:prSet presAssocID="{CA5CEAC7-4865-457C-BD09-5D0B32BEA32E}" presName="hierChild5" presStyleCnt="0"/>
      <dgm:spPr/>
    </dgm:pt>
    <dgm:pt modelId="{6F5603AC-872E-4BA8-B5D4-FE0CC781EB89}" type="pres">
      <dgm:prSet presAssocID="{B214D72B-6481-4FCE-89A8-0FF4C1F0AA23}" presName="Name37" presStyleLbl="parChTrans1D2" presStyleIdx="1" presStyleCnt="7"/>
      <dgm:spPr/>
    </dgm:pt>
    <dgm:pt modelId="{02361CA7-D9C6-4D8B-907E-88ABBB3A7B8C}" type="pres">
      <dgm:prSet presAssocID="{C8900AA4-A9C0-44FE-A768-99E328C64D5B}" presName="hierRoot2" presStyleCnt="0">
        <dgm:presLayoutVars>
          <dgm:hierBranch val="init"/>
        </dgm:presLayoutVars>
      </dgm:prSet>
      <dgm:spPr/>
    </dgm:pt>
    <dgm:pt modelId="{5764CB60-502B-4D9D-84F2-A1960E5A5D45}" type="pres">
      <dgm:prSet presAssocID="{C8900AA4-A9C0-44FE-A768-99E328C64D5B}" presName="rootComposite" presStyleCnt="0"/>
      <dgm:spPr/>
    </dgm:pt>
    <dgm:pt modelId="{2C4F410C-0DAD-4DD8-A36A-E5E836AEC286}" type="pres">
      <dgm:prSet presAssocID="{C8900AA4-A9C0-44FE-A768-99E328C64D5B}" presName="rootText" presStyleLbl="node2" presStyleIdx="1" presStyleCnt="6">
        <dgm:presLayoutVars>
          <dgm:chPref val="3"/>
        </dgm:presLayoutVars>
      </dgm:prSet>
      <dgm:spPr/>
    </dgm:pt>
    <dgm:pt modelId="{6FD3F7E7-38E5-48CB-B1BD-5523C4809F67}" type="pres">
      <dgm:prSet presAssocID="{C8900AA4-A9C0-44FE-A768-99E328C64D5B}" presName="rootConnector" presStyleLbl="node2" presStyleIdx="1" presStyleCnt="6"/>
      <dgm:spPr/>
    </dgm:pt>
    <dgm:pt modelId="{EE851D2C-7C02-4507-9BBA-75185EC82F6D}" type="pres">
      <dgm:prSet presAssocID="{C8900AA4-A9C0-44FE-A768-99E328C64D5B}" presName="hierChild4" presStyleCnt="0"/>
      <dgm:spPr/>
    </dgm:pt>
    <dgm:pt modelId="{D337681C-8393-49AF-B894-D525A5607FA9}" type="pres">
      <dgm:prSet presAssocID="{91B5BA3B-43E3-4CFA-9A2A-5BB21B3331FE}" presName="Name37" presStyleLbl="parChTrans1D3" presStyleIdx="1" presStyleCnt="6"/>
      <dgm:spPr/>
    </dgm:pt>
    <dgm:pt modelId="{C55ED0BA-3151-4177-9F8D-56CDEEACFF9D}" type="pres">
      <dgm:prSet presAssocID="{7D984E73-80D7-48F2-A823-59EF15AD8B83}" presName="hierRoot2" presStyleCnt="0">
        <dgm:presLayoutVars>
          <dgm:hierBranch val="init"/>
        </dgm:presLayoutVars>
      </dgm:prSet>
      <dgm:spPr/>
    </dgm:pt>
    <dgm:pt modelId="{FA59E354-E3EA-4D0E-9F35-B2A1E0FBDE13}" type="pres">
      <dgm:prSet presAssocID="{7D984E73-80D7-48F2-A823-59EF15AD8B83}" presName="rootComposite" presStyleCnt="0"/>
      <dgm:spPr/>
    </dgm:pt>
    <dgm:pt modelId="{74621035-B542-463C-95B6-12EAD4EF101C}" type="pres">
      <dgm:prSet presAssocID="{7D984E73-80D7-48F2-A823-59EF15AD8B83}" presName="rootText" presStyleLbl="node3" presStyleIdx="1" presStyleCnt="6">
        <dgm:presLayoutVars>
          <dgm:chPref val="3"/>
        </dgm:presLayoutVars>
      </dgm:prSet>
      <dgm:spPr/>
    </dgm:pt>
    <dgm:pt modelId="{7599B618-ADC6-4A1A-B629-B767913E7E88}" type="pres">
      <dgm:prSet presAssocID="{7D984E73-80D7-48F2-A823-59EF15AD8B83}" presName="rootConnector" presStyleLbl="node3" presStyleIdx="1" presStyleCnt="6"/>
      <dgm:spPr/>
    </dgm:pt>
    <dgm:pt modelId="{C683526F-B509-452E-9D1E-1B041581BDDB}" type="pres">
      <dgm:prSet presAssocID="{7D984E73-80D7-48F2-A823-59EF15AD8B83}" presName="hierChild4" presStyleCnt="0"/>
      <dgm:spPr/>
    </dgm:pt>
    <dgm:pt modelId="{9B366AB9-B380-4ABE-BCF2-EB9004487DFE}" type="pres">
      <dgm:prSet presAssocID="{7D984E73-80D7-48F2-A823-59EF15AD8B83}" presName="hierChild5" presStyleCnt="0"/>
      <dgm:spPr/>
    </dgm:pt>
    <dgm:pt modelId="{69888EF5-EFFA-4D85-B431-E231580FC010}" type="pres">
      <dgm:prSet presAssocID="{C8900AA4-A9C0-44FE-A768-99E328C64D5B}" presName="hierChild5" presStyleCnt="0"/>
      <dgm:spPr/>
    </dgm:pt>
    <dgm:pt modelId="{AEDEC969-A257-4953-8D0D-A74F0EA276D7}" type="pres">
      <dgm:prSet presAssocID="{69E192CD-1B98-408B-B67E-B61BA941605E}" presName="Name37" presStyleLbl="parChTrans1D2" presStyleIdx="2" presStyleCnt="7"/>
      <dgm:spPr/>
    </dgm:pt>
    <dgm:pt modelId="{AD942AE8-9E60-4EC2-B7FD-C4FE648F81FA}" type="pres">
      <dgm:prSet presAssocID="{51288B2B-A0CD-4F7E-A2F1-85FCA587A131}" presName="hierRoot2" presStyleCnt="0">
        <dgm:presLayoutVars>
          <dgm:hierBranch val="init"/>
        </dgm:presLayoutVars>
      </dgm:prSet>
      <dgm:spPr/>
    </dgm:pt>
    <dgm:pt modelId="{20D5FCF9-1BA6-434E-ABB1-D21C77CB20D1}" type="pres">
      <dgm:prSet presAssocID="{51288B2B-A0CD-4F7E-A2F1-85FCA587A131}" presName="rootComposite" presStyleCnt="0"/>
      <dgm:spPr/>
    </dgm:pt>
    <dgm:pt modelId="{6C21EF3A-A4FA-4B3E-87C7-60CDA1F9FD78}" type="pres">
      <dgm:prSet presAssocID="{51288B2B-A0CD-4F7E-A2F1-85FCA587A131}" presName="rootText" presStyleLbl="node2" presStyleIdx="2" presStyleCnt="6">
        <dgm:presLayoutVars>
          <dgm:chPref val="3"/>
        </dgm:presLayoutVars>
      </dgm:prSet>
      <dgm:spPr/>
    </dgm:pt>
    <dgm:pt modelId="{0B1584C2-C28C-4EBE-933E-026E8109CC03}" type="pres">
      <dgm:prSet presAssocID="{51288B2B-A0CD-4F7E-A2F1-85FCA587A131}" presName="rootConnector" presStyleLbl="node2" presStyleIdx="2" presStyleCnt="6"/>
      <dgm:spPr/>
    </dgm:pt>
    <dgm:pt modelId="{730BE7F1-FF7D-4218-9750-9E9BECBBE83E}" type="pres">
      <dgm:prSet presAssocID="{51288B2B-A0CD-4F7E-A2F1-85FCA587A131}" presName="hierChild4" presStyleCnt="0"/>
      <dgm:spPr/>
    </dgm:pt>
    <dgm:pt modelId="{07B39C43-7B38-4A52-BD3B-C5D94896E32E}" type="pres">
      <dgm:prSet presAssocID="{3368FE83-A905-4A40-9AA4-F5ADB52E1672}" presName="Name37" presStyleLbl="parChTrans1D3" presStyleIdx="2" presStyleCnt="6"/>
      <dgm:spPr/>
    </dgm:pt>
    <dgm:pt modelId="{9F094CA2-B0F9-43B2-B254-165E4734C969}" type="pres">
      <dgm:prSet presAssocID="{7ECC91E6-EAF4-4238-AA78-2B2699D07529}" presName="hierRoot2" presStyleCnt="0">
        <dgm:presLayoutVars>
          <dgm:hierBranch val="init"/>
        </dgm:presLayoutVars>
      </dgm:prSet>
      <dgm:spPr/>
    </dgm:pt>
    <dgm:pt modelId="{51AEA042-CAC8-4D4D-A70E-2AE57080C478}" type="pres">
      <dgm:prSet presAssocID="{7ECC91E6-EAF4-4238-AA78-2B2699D07529}" presName="rootComposite" presStyleCnt="0"/>
      <dgm:spPr/>
    </dgm:pt>
    <dgm:pt modelId="{2855617F-5730-4DB9-B05F-680490F5E5E8}" type="pres">
      <dgm:prSet presAssocID="{7ECC91E6-EAF4-4238-AA78-2B2699D07529}" presName="rootText" presStyleLbl="node3" presStyleIdx="2" presStyleCnt="6">
        <dgm:presLayoutVars>
          <dgm:chPref val="3"/>
        </dgm:presLayoutVars>
      </dgm:prSet>
      <dgm:spPr/>
    </dgm:pt>
    <dgm:pt modelId="{D1E5B48B-9DD4-4BB2-B1FD-E30B8ADA858D}" type="pres">
      <dgm:prSet presAssocID="{7ECC91E6-EAF4-4238-AA78-2B2699D07529}" presName="rootConnector" presStyleLbl="node3" presStyleIdx="2" presStyleCnt="6"/>
      <dgm:spPr/>
    </dgm:pt>
    <dgm:pt modelId="{429856FF-ED53-44A7-B4D4-517B62FCEA61}" type="pres">
      <dgm:prSet presAssocID="{7ECC91E6-EAF4-4238-AA78-2B2699D07529}" presName="hierChild4" presStyleCnt="0"/>
      <dgm:spPr/>
    </dgm:pt>
    <dgm:pt modelId="{5830B573-CFBA-4318-BF76-032A9F5DCBC1}" type="pres">
      <dgm:prSet presAssocID="{7ECC91E6-EAF4-4238-AA78-2B2699D07529}" presName="hierChild5" presStyleCnt="0"/>
      <dgm:spPr/>
    </dgm:pt>
    <dgm:pt modelId="{678AFECD-BDFB-493F-8F35-EA1241B6D168}" type="pres">
      <dgm:prSet presAssocID="{51288B2B-A0CD-4F7E-A2F1-85FCA587A131}" presName="hierChild5" presStyleCnt="0"/>
      <dgm:spPr/>
    </dgm:pt>
    <dgm:pt modelId="{2BB74D36-5380-4778-8824-86071A0A7145}" type="pres">
      <dgm:prSet presAssocID="{2D329E80-C9BC-4CAC-9D5B-7BB6673CDC44}" presName="Name37" presStyleLbl="parChTrans1D2" presStyleIdx="3" presStyleCnt="7"/>
      <dgm:spPr/>
    </dgm:pt>
    <dgm:pt modelId="{A72216A7-F599-4293-B7CC-16498E9A604D}" type="pres">
      <dgm:prSet presAssocID="{2B4BD6B0-6BFF-4296-A7DF-EA1DE0E927E3}" presName="hierRoot2" presStyleCnt="0">
        <dgm:presLayoutVars>
          <dgm:hierBranch val="init"/>
        </dgm:presLayoutVars>
      </dgm:prSet>
      <dgm:spPr/>
    </dgm:pt>
    <dgm:pt modelId="{E8D77420-0429-43E4-9AD7-CC8B98F9B2A0}" type="pres">
      <dgm:prSet presAssocID="{2B4BD6B0-6BFF-4296-A7DF-EA1DE0E927E3}" presName="rootComposite" presStyleCnt="0"/>
      <dgm:spPr/>
    </dgm:pt>
    <dgm:pt modelId="{55F86106-AA0A-4650-AA49-2300F523DB46}" type="pres">
      <dgm:prSet presAssocID="{2B4BD6B0-6BFF-4296-A7DF-EA1DE0E927E3}" presName="rootText" presStyleLbl="node2" presStyleIdx="3" presStyleCnt="6">
        <dgm:presLayoutVars>
          <dgm:chPref val="3"/>
        </dgm:presLayoutVars>
      </dgm:prSet>
      <dgm:spPr/>
    </dgm:pt>
    <dgm:pt modelId="{86840600-15D5-4B00-ACAB-6B06D723FBC6}" type="pres">
      <dgm:prSet presAssocID="{2B4BD6B0-6BFF-4296-A7DF-EA1DE0E927E3}" presName="rootConnector" presStyleLbl="node2" presStyleIdx="3" presStyleCnt="6"/>
      <dgm:spPr/>
    </dgm:pt>
    <dgm:pt modelId="{842A77B4-3611-4BC2-A15A-3401ED10DCC7}" type="pres">
      <dgm:prSet presAssocID="{2B4BD6B0-6BFF-4296-A7DF-EA1DE0E927E3}" presName="hierChild4" presStyleCnt="0"/>
      <dgm:spPr/>
    </dgm:pt>
    <dgm:pt modelId="{80D999E7-73F8-42C9-8C00-42693D4ADA99}" type="pres">
      <dgm:prSet presAssocID="{685FBF48-8E18-497F-A082-2F92EB9ED6E4}" presName="Name37" presStyleLbl="parChTrans1D3" presStyleIdx="3" presStyleCnt="6"/>
      <dgm:spPr/>
    </dgm:pt>
    <dgm:pt modelId="{23BB9AE7-9A0D-4015-88D8-B96E2F2A8D5E}" type="pres">
      <dgm:prSet presAssocID="{10BB7BD1-FFF0-4001-A8F1-25299563A6D1}" presName="hierRoot2" presStyleCnt="0">
        <dgm:presLayoutVars>
          <dgm:hierBranch val="init"/>
        </dgm:presLayoutVars>
      </dgm:prSet>
      <dgm:spPr/>
    </dgm:pt>
    <dgm:pt modelId="{5E6746B8-FF0F-419E-AB87-B2DB89E7D116}" type="pres">
      <dgm:prSet presAssocID="{10BB7BD1-FFF0-4001-A8F1-25299563A6D1}" presName="rootComposite" presStyleCnt="0"/>
      <dgm:spPr/>
    </dgm:pt>
    <dgm:pt modelId="{64AB8848-2CE6-4941-BA03-A86658ECDC5E}" type="pres">
      <dgm:prSet presAssocID="{10BB7BD1-FFF0-4001-A8F1-25299563A6D1}" presName="rootText" presStyleLbl="node3" presStyleIdx="3" presStyleCnt="6">
        <dgm:presLayoutVars>
          <dgm:chPref val="3"/>
        </dgm:presLayoutVars>
      </dgm:prSet>
      <dgm:spPr/>
    </dgm:pt>
    <dgm:pt modelId="{304B1926-F2B2-45BA-BD5A-F3F69B9D4E55}" type="pres">
      <dgm:prSet presAssocID="{10BB7BD1-FFF0-4001-A8F1-25299563A6D1}" presName="rootConnector" presStyleLbl="node3" presStyleIdx="3" presStyleCnt="6"/>
      <dgm:spPr/>
    </dgm:pt>
    <dgm:pt modelId="{D3071B0D-5EC7-4ADB-96FA-2DBACD8D3EE2}" type="pres">
      <dgm:prSet presAssocID="{10BB7BD1-FFF0-4001-A8F1-25299563A6D1}" presName="hierChild4" presStyleCnt="0"/>
      <dgm:spPr/>
    </dgm:pt>
    <dgm:pt modelId="{5E198855-9719-4BAF-B3C4-2FCA9889BAA0}" type="pres">
      <dgm:prSet presAssocID="{10BB7BD1-FFF0-4001-A8F1-25299563A6D1}" presName="hierChild5" presStyleCnt="0"/>
      <dgm:spPr/>
    </dgm:pt>
    <dgm:pt modelId="{C9811BDA-081E-4E18-BAC3-8AFABE9A263B}" type="pres">
      <dgm:prSet presAssocID="{2B4BD6B0-6BFF-4296-A7DF-EA1DE0E927E3}" presName="hierChild5" presStyleCnt="0"/>
      <dgm:spPr/>
    </dgm:pt>
    <dgm:pt modelId="{2F28F8AC-5156-47F9-869E-1CFACEACD57B}" type="pres">
      <dgm:prSet presAssocID="{38FC1398-522F-46EA-A583-507547944241}" presName="Name37" presStyleLbl="parChTrans1D2" presStyleIdx="4" presStyleCnt="7"/>
      <dgm:spPr/>
    </dgm:pt>
    <dgm:pt modelId="{B7B90C06-9677-4A5C-A13E-41A9E7D842BA}" type="pres">
      <dgm:prSet presAssocID="{0DF7C8D9-A990-4449-B168-B2EAF0272BDD}" presName="hierRoot2" presStyleCnt="0">
        <dgm:presLayoutVars>
          <dgm:hierBranch val="init"/>
        </dgm:presLayoutVars>
      </dgm:prSet>
      <dgm:spPr/>
    </dgm:pt>
    <dgm:pt modelId="{B5E7902A-A229-4B13-932B-C35764EF43B3}" type="pres">
      <dgm:prSet presAssocID="{0DF7C8D9-A990-4449-B168-B2EAF0272BDD}" presName="rootComposite" presStyleCnt="0"/>
      <dgm:spPr/>
    </dgm:pt>
    <dgm:pt modelId="{461C9C50-6A43-4155-944F-CD6376DB3D1B}" type="pres">
      <dgm:prSet presAssocID="{0DF7C8D9-A990-4449-B168-B2EAF0272BDD}" presName="rootText" presStyleLbl="node2" presStyleIdx="4" presStyleCnt="6">
        <dgm:presLayoutVars>
          <dgm:chPref val="3"/>
        </dgm:presLayoutVars>
      </dgm:prSet>
      <dgm:spPr/>
    </dgm:pt>
    <dgm:pt modelId="{140E4751-26F5-4777-BA18-D064A231A23E}" type="pres">
      <dgm:prSet presAssocID="{0DF7C8D9-A990-4449-B168-B2EAF0272BDD}" presName="rootConnector" presStyleLbl="node2" presStyleIdx="4" presStyleCnt="6"/>
      <dgm:spPr/>
    </dgm:pt>
    <dgm:pt modelId="{7D8E857C-BACD-4CBB-80D6-11D621DB0B76}" type="pres">
      <dgm:prSet presAssocID="{0DF7C8D9-A990-4449-B168-B2EAF0272BDD}" presName="hierChild4" presStyleCnt="0"/>
      <dgm:spPr/>
    </dgm:pt>
    <dgm:pt modelId="{DF4D4110-9D40-4663-A179-AE125BD23553}" type="pres">
      <dgm:prSet presAssocID="{E067E034-315F-48B8-B65D-B2B13CA4E9D4}" presName="Name37" presStyleLbl="parChTrans1D3" presStyleIdx="4" presStyleCnt="6"/>
      <dgm:spPr/>
    </dgm:pt>
    <dgm:pt modelId="{D66BDD56-E29A-4582-A01B-801221D4A5D4}" type="pres">
      <dgm:prSet presAssocID="{46172361-DBAD-4AD4-8CC7-B67BFB998F97}" presName="hierRoot2" presStyleCnt="0">
        <dgm:presLayoutVars>
          <dgm:hierBranch val="init"/>
        </dgm:presLayoutVars>
      </dgm:prSet>
      <dgm:spPr/>
    </dgm:pt>
    <dgm:pt modelId="{EAC2DD5D-B312-44D8-896D-777B5480BBB4}" type="pres">
      <dgm:prSet presAssocID="{46172361-DBAD-4AD4-8CC7-B67BFB998F97}" presName="rootComposite" presStyleCnt="0"/>
      <dgm:spPr/>
    </dgm:pt>
    <dgm:pt modelId="{849F8EB4-807C-4BC3-A46D-BD09E2AEEB5F}" type="pres">
      <dgm:prSet presAssocID="{46172361-DBAD-4AD4-8CC7-B67BFB998F97}" presName="rootText" presStyleLbl="node3" presStyleIdx="4" presStyleCnt="6">
        <dgm:presLayoutVars>
          <dgm:chPref val="3"/>
        </dgm:presLayoutVars>
      </dgm:prSet>
      <dgm:spPr/>
    </dgm:pt>
    <dgm:pt modelId="{C20F352F-4E34-44FA-A034-C0803AC2BFB2}" type="pres">
      <dgm:prSet presAssocID="{46172361-DBAD-4AD4-8CC7-B67BFB998F97}" presName="rootConnector" presStyleLbl="node3" presStyleIdx="4" presStyleCnt="6"/>
      <dgm:spPr/>
    </dgm:pt>
    <dgm:pt modelId="{9FC8C084-2A02-44FF-8430-E92DAE97C225}" type="pres">
      <dgm:prSet presAssocID="{46172361-DBAD-4AD4-8CC7-B67BFB998F97}" presName="hierChild4" presStyleCnt="0"/>
      <dgm:spPr/>
    </dgm:pt>
    <dgm:pt modelId="{17264D37-B468-42DC-93A9-2FE1FD2D67E4}" type="pres">
      <dgm:prSet presAssocID="{46172361-DBAD-4AD4-8CC7-B67BFB998F97}" presName="hierChild5" presStyleCnt="0"/>
      <dgm:spPr/>
    </dgm:pt>
    <dgm:pt modelId="{D7291E48-4A90-46BF-B219-29E49740883A}" type="pres">
      <dgm:prSet presAssocID="{0DF7C8D9-A990-4449-B168-B2EAF0272BDD}" presName="hierChild5" presStyleCnt="0"/>
      <dgm:spPr/>
    </dgm:pt>
    <dgm:pt modelId="{74551AB1-5C1C-459A-B6E8-6CEAB7B2ACF0}" type="pres">
      <dgm:prSet presAssocID="{91C13E87-AA63-443B-B476-20D6123419D4}" presName="Name37" presStyleLbl="parChTrans1D2" presStyleIdx="5" presStyleCnt="7"/>
      <dgm:spPr/>
    </dgm:pt>
    <dgm:pt modelId="{E6DF4046-F1B0-48D0-9CF5-456668A84024}" type="pres">
      <dgm:prSet presAssocID="{278352ED-9415-4B8B-822B-CB873A9C3F9F}" presName="hierRoot2" presStyleCnt="0">
        <dgm:presLayoutVars>
          <dgm:hierBranch val="init"/>
        </dgm:presLayoutVars>
      </dgm:prSet>
      <dgm:spPr/>
    </dgm:pt>
    <dgm:pt modelId="{6DD9388F-6B83-4E34-8B2A-AA8CB91F7B87}" type="pres">
      <dgm:prSet presAssocID="{278352ED-9415-4B8B-822B-CB873A9C3F9F}" presName="rootComposite" presStyleCnt="0"/>
      <dgm:spPr/>
    </dgm:pt>
    <dgm:pt modelId="{077C6F1B-DA0A-4DB5-9A2A-E759A1042ABA}" type="pres">
      <dgm:prSet presAssocID="{278352ED-9415-4B8B-822B-CB873A9C3F9F}" presName="rootText" presStyleLbl="node2" presStyleIdx="5" presStyleCnt="6">
        <dgm:presLayoutVars>
          <dgm:chPref val="3"/>
        </dgm:presLayoutVars>
      </dgm:prSet>
      <dgm:spPr/>
    </dgm:pt>
    <dgm:pt modelId="{10FAEF04-B480-4DA7-9901-FC601895BD33}" type="pres">
      <dgm:prSet presAssocID="{278352ED-9415-4B8B-822B-CB873A9C3F9F}" presName="rootConnector" presStyleLbl="node2" presStyleIdx="5" presStyleCnt="6"/>
      <dgm:spPr/>
    </dgm:pt>
    <dgm:pt modelId="{39607B8A-871F-4C33-8F7B-C92B31CD0DB6}" type="pres">
      <dgm:prSet presAssocID="{278352ED-9415-4B8B-822B-CB873A9C3F9F}" presName="hierChild4" presStyleCnt="0"/>
      <dgm:spPr/>
    </dgm:pt>
    <dgm:pt modelId="{8C249E9D-A78B-4D96-AD43-F74283FF0EA4}" type="pres">
      <dgm:prSet presAssocID="{62B7E28C-EF1F-43E0-8C3B-D1F87FF07AD6}" presName="Name37" presStyleLbl="parChTrans1D3" presStyleIdx="5" presStyleCnt="6"/>
      <dgm:spPr/>
    </dgm:pt>
    <dgm:pt modelId="{F455299D-6555-4ECE-BCB7-FB67AF352C95}" type="pres">
      <dgm:prSet presAssocID="{C738ED5C-5F65-49F8-9DA8-DAF07617F50F}" presName="hierRoot2" presStyleCnt="0">
        <dgm:presLayoutVars>
          <dgm:hierBranch val="init"/>
        </dgm:presLayoutVars>
      </dgm:prSet>
      <dgm:spPr/>
    </dgm:pt>
    <dgm:pt modelId="{4504C853-CCC3-4071-BBE7-20A6550BDCD8}" type="pres">
      <dgm:prSet presAssocID="{C738ED5C-5F65-49F8-9DA8-DAF07617F50F}" presName="rootComposite" presStyleCnt="0"/>
      <dgm:spPr/>
    </dgm:pt>
    <dgm:pt modelId="{5B7B4121-8069-4589-A274-773EDB8C40B9}" type="pres">
      <dgm:prSet presAssocID="{C738ED5C-5F65-49F8-9DA8-DAF07617F50F}" presName="rootText" presStyleLbl="node3" presStyleIdx="5" presStyleCnt="6">
        <dgm:presLayoutVars>
          <dgm:chPref val="3"/>
        </dgm:presLayoutVars>
      </dgm:prSet>
      <dgm:spPr/>
    </dgm:pt>
    <dgm:pt modelId="{2F166AEF-9EB6-4250-B55D-A49C05E2F5FB}" type="pres">
      <dgm:prSet presAssocID="{C738ED5C-5F65-49F8-9DA8-DAF07617F50F}" presName="rootConnector" presStyleLbl="node3" presStyleIdx="5" presStyleCnt="6"/>
      <dgm:spPr/>
    </dgm:pt>
    <dgm:pt modelId="{6AEA16B4-271E-4BA9-A6BF-8FBE09AF49DE}" type="pres">
      <dgm:prSet presAssocID="{C738ED5C-5F65-49F8-9DA8-DAF07617F50F}" presName="hierChild4" presStyleCnt="0"/>
      <dgm:spPr/>
    </dgm:pt>
    <dgm:pt modelId="{9F77D1A6-B226-4812-BDAE-12CFF4A8D90B}" type="pres">
      <dgm:prSet presAssocID="{C738ED5C-5F65-49F8-9DA8-DAF07617F50F}" presName="hierChild5" presStyleCnt="0"/>
      <dgm:spPr/>
    </dgm:pt>
    <dgm:pt modelId="{7C2004E1-6388-4D84-8C6C-79EB52A34A7D}" type="pres">
      <dgm:prSet presAssocID="{278352ED-9415-4B8B-822B-CB873A9C3F9F}" presName="hierChild5" presStyleCnt="0"/>
      <dgm:spPr/>
    </dgm:pt>
    <dgm:pt modelId="{72932856-CF82-4424-B20A-31938DA7E73A}" type="pres">
      <dgm:prSet presAssocID="{4D0374AB-43B7-45B1-9DB6-0A7BCC726F81}" presName="hierChild3" presStyleCnt="0"/>
      <dgm:spPr/>
    </dgm:pt>
    <dgm:pt modelId="{9D64BFB1-653F-453E-9B88-9EAD0C055089}" type="pres">
      <dgm:prSet presAssocID="{B7E8EEF7-16D8-4CDF-A476-D3888C60F4E6}" presName="Name111" presStyleLbl="parChTrans1D2" presStyleIdx="6" presStyleCnt="7"/>
      <dgm:spPr/>
    </dgm:pt>
    <dgm:pt modelId="{EA4178D7-8012-494F-B0A2-AD003DE91732}" type="pres">
      <dgm:prSet presAssocID="{27C892E5-2216-42DC-9A00-38751B18F085}" presName="hierRoot3" presStyleCnt="0">
        <dgm:presLayoutVars>
          <dgm:hierBranch val="init"/>
        </dgm:presLayoutVars>
      </dgm:prSet>
      <dgm:spPr/>
    </dgm:pt>
    <dgm:pt modelId="{C77C40E2-CB11-4F35-9186-073A81BE6F12}" type="pres">
      <dgm:prSet presAssocID="{27C892E5-2216-42DC-9A00-38751B18F085}" presName="rootComposite3" presStyleCnt="0"/>
      <dgm:spPr/>
    </dgm:pt>
    <dgm:pt modelId="{E750E470-B655-4EFD-B576-C6E257875C49}" type="pres">
      <dgm:prSet presAssocID="{27C892E5-2216-42DC-9A00-38751B18F085}" presName="rootText3" presStyleLbl="asst1" presStyleIdx="0" presStyleCnt="1">
        <dgm:presLayoutVars>
          <dgm:chPref val="3"/>
        </dgm:presLayoutVars>
      </dgm:prSet>
      <dgm:spPr/>
    </dgm:pt>
    <dgm:pt modelId="{C9CF3500-29C1-4571-9C1A-13C0A642E34B}" type="pres">
      <dgm:prSet presAssocID="{27C892E5-2216-42DC-9A00-38751B18F085}" presName="rootConnector3" presStyleLbl="asst1" presStyleIdx="0" presStyleCnt="1"/>
      <dgm:spPr/>
    </dgm:pt>
    <dgm:pt modelId="{13FD6CB5-9235-42B6-964A-880454CF73EE}" type="pres">
      <dgm:prSet presAssocID="{27C892E5-2216-42DC-9A00-38751B18F085}" presName="hierChild6" presStyleCnt="0"/>
      <dgm:spPr/>
    </dgm:pt>
    <dgm:pt modelId="{F6F99FCE-6D97-4C25-94CA-EF63868B0830}" type="pres">
      <dgm:prSet presAssocID="{27C892E5-2216-42DC-9A00-38751B18F085}" presName="hierChild7" presStyleCnt="0"/>
      <dgm:spPr/>
    </dgm:pt>
  </dgm:ptLst>
  <dgm:cxnLst>
    <dgm:cxn modelId="{E0C8F700-67A9-48FE-B4B4-ED5E1A1E755E}" type="presOf" srcId="{CA5CEAC7-4865-457C-BD09-5D0B32BEA32E}" destId="{3C9D2750-C139-452F-9C2D-7BF71B08B54F}" srcOrd="1" destOrd="0" presId="urn:microsoft.com/office/officeart/2005/8/layout/orgChart1"/>
    <dgm:cxn modelId="{0042A503-3AEE-476B-8BC4-65270C0D910E}" type="presOf" srcId="{4D0374AB-43B7-45B1-9DB6-0A7BCC726F81}" destId="{AC7531B7-81EB-40B3-9442-F66266D8167C}" srcOrd="0" destOrd="0" presId="urn:microsoft.com/office/officeart/2005/8/layout/orgChart1"/>
    <dgm:cxn modelId="{04F9100A-5A79-4357-82D9-9D5294657CE4}" type="presOf" srcId="{38FC1398-522F-46EA-A583-507547944241}" destId="{2F28F8AC-5156-47F9-869E-1CFACEACD57B}" srcOrd="0" destOrd="0" presId="urn:microsoft.com/office/officeart/2005/8/layout/orgChart1"/>
    <dgm:cxn modelId="{6B35900A-5B2E-459D-9069-863F66E899DD}" type="presOf" srcId="{7ECC91E6-EAF4-4238-AA78-2B2699D07529}" destId="{2855617F-5730-4DB9-B05F-680490F5E5E8}" srcOrd="0" destOrd="0" presId="urn:microsoft.com/office/officeart/2005/8/layout/orgChart1"/>
    <dgm:cxn modelId="{425B1C12-FBE1-472E-8386-57AEB18CD900}" type="presOf" srcId="{91B5BA3B-43E3-4CFA-9A2A-5BB21B3331FE}" destId="{D337681C-8393-49AF-B894-D525A5607FA9}" srcOrd="0" destOrd="0" presId="urn:microsoft.com/office/officeart/2005/8/layout/orgChart1"/>
    <dgm:cxn modelId="{DF1FC912-E6A9-430D-97FF-CA27610ADBF1}" srcId="{0DF7C8D9-A990-4449-B168-B2EAF0272BDD}" destId="{46172361-DBAD-4AD4-8CC7-B67BFB998F97}" srcOrd="0" destOrd="0" parTransId="{E067E034-315F-48B8-B65D-B2B13CA4E9D4}" sibTransId="{0EEBD317-AB74-4943-919F-1C83F6CBCCB3}"/>
    <dgm:cxn modelId="{2FB5CE17-6174-4511-A3F6-4B757354C9FC}" type="presOf" srcId="{10BB7BD1-FFF0-4001-A8F1-25299563A6D1}" destId="{64AB8848-2CE6-4941-BA03-A86658ECDC5E}" srcOrd="0" destOrd="0" presId="urn:microsoft.com/office/officeart/2005/8/layout/orgChart1"/>
    <dgm:cxn modelId="{EE632C18-CAEA-4BCB-A7EE-0DC5969BCC75}" type="presOf" srcId="{46B61BAE-ACFF-4E21-A65F-8725F867BFF3}" destId="{02F89DCA-097D-41D6-81D9-67152A604343}" srcOrd="1" destOrd="0" presId="urn:microsoft.com/office/officeart/2005/8/layout/orgChart1"/>
    <dgm:cxn modelId="{3E34C820-4B77-4EAD-BF5A-4D31CD2CF9C1}" type="presOf" srcId="{0DF7C8D9-A990-4449-B168-B2EAF0272BDD}" destId="{140E4751-26F5-4777-BA18-D064A231A23E}" srcOrd="1" destOrd="0" presId="urn:microsoft.com/office/officeart/2005/8/layout/orgChart1"/>
    <dgm:cxn modelId="{9DD24D21-337B-4027-BA19-7BEB12271610}" type="presOf" srcId="{C8900AA4-A9C0-44FE-A768-99E328C64D5B}" destId="{6FD3F7E7-38E5-48CB-B1BD-5523C4809F67}" srcOrd="1" destOrd="0" presId="urn:microsoft.com/office/officeart/2005/8/layout/orgChart1"/>
    <dgm:cxn modelId="{88899E26-0E8A-4AC9-974F-38EB13A7C336}" type="presOf" srcId="{685FBF48-8E18-497F-A082-2F92EB9ED6E4}" destId="{80D999E7-73F8-42C9-8C00-42693D4ADA99}" srcOrd="0" destOrd="0" presId="urn:microsoft.com/office/officeart/2005/8/layout/orgChart1"/>
    <dgm:cxn modelId="{B7310F27-04FA-4DB7-B6CB-6C973D7945C9}" srcId="{4B4AA167-204E-44F9-B42C-F37BF292A340}" destId="{4D0374AB-43B7-45B1-9DB6-0A7BCC726F81}" srcOrd="0" destOrd="0" parTransId="{721B08B2-D0F2-4E69-AF83-730C7B0FEBAB}" sibTransId="{92DB13BF-BF2D-45F5-99F1-D8D0A3ABD3AA}"/>
    <dgm:cxn modelId="{7F77292A-74F0-4081-9911-B486BD9ED6DD}" type="presOf" srcId="{C8900AA4-A9C0-44FE-A768-99E328C64D5B}" destId="{2C4F410C-0DAD-4DD8-A36A-E5E836AEC286}" srcOrd="0" destOrd="0" presId="urn:microsoft.com/office/officeart/2005/8/layout/orgChart1"/>
    <dgm:cxn modelId="{C958AD2A-043A-4346-A13F-428D1176E5CF}" srcId="{CA5CEAC7-4865-457C-BD09-5D0B32BEA32E}" destId="{46B61BAE-ACFF-4E21-A65F-8725F867BFF3}" srcOrd="0" destOrd="0" parTransId="{9D4E12FD-1FA6-4049-BDFA-FAC40FEF9825}" sibTransId="{ACA1FB67-462A-4ACF-9395-1C2F12285A5C}"/>
    <dgm:cxn modelId="{7A61B42A-7647-439D-BA72-74CFE71CE1B8}" type="presOf" srcId="{2B4BD6B0-6BFF-4296-A7DF-EA1DE0E927E3}" destId="{55F86106-AA0A-4650-AA49-2300F523DB46}" srcOrd="0" destOrd="0" presId="urn:microsoft.com/office/officeart/2005/8/layout/orgChart1"/>
    <dgm:cxn modelId="{69E6BC2B-11A8-4EA1-A28A-FCCDAC2A7EAF}" type="presOf" srcId="{2D329E80-C9BC-4CAC-9D5B-7BB6673CDC44}" destId="{2BB74D36-5380-4778-8824-86071A0A7145}" srcOrd="0" destOrd="0" presId="urn:microsoft.com/office/officeart/2005/8/layout/orgChart1"/>
    <dgm:cxn modelId="{012C382D-C741-4E83-A431-887DFB345D47}" type="presOf" srcId="{27C892E5-2216-42DC-9A00-38751B18F085}" destId="{C9CF3500-29C1-4571-9C1A-13C0A642E34B}" srcOrd="1" destOrd="0" presId="urn:microsoft.com/office/officeart/2005/8/layout/orgChart1"/>
    <dgm:cxn modelId="{7F0D5A34-507D-42AB-9D8A-25719E4E442B}" srcId="{C8900AA4-A9C0-44FE-A768-99E328C64D5B}" destId="{7D984E73-80D7-48F2-A823-59EF15AD8B83}" srcOrd="0" destOrd="0" parTransId="{91B5BA3B-43E3-4CFA-9A2A-5BB21B3331FE}" sibTransId="{51964F93-C9CC-477D-87C0-5171AE138D05}"/>
    <dgm:cxn modelId="{58DFFD36-BF85-4290-B375-554E60978127}" type="presOf" srcId="{E067E034-315F-48B8-B65D-B2B13CA4E9D4}" destId="{DF4D4110-9D40-4663-A179-AE125BD23553}" srcOrd="0" destOrd="0" presId="urn:microsoft.com/office/officeart/2005/8/layout/orgChart1"/>
    <dgm:cxn modelId="{FFD1303E-0D05-4ED1-90BC-183C9A89E6DA}" type="presOf" srcId="{CA5CEAC7-4865-457C-BD09-5D0B32BEA32E}" destId="{CA70CFFD-5CFC-4D21-A0AB-3FA01A47275F}" srcOrd="0" destOrd="0" presId="urn:microsoft.com/office/officeart/2005/8/layout/orgChart1"/>
    <dgm:cxn modelId="{6B1D9E5B-1660-4B23-AB46-B4BBFD1D8AA5}" type="presOf" srcId="{9D4E12FD-1FA6-4049-BDFA-FAC40FEF9825}" destId="{C8750A45-4674-4527-B381-5E4FF7ED44F2}" srcOrd="0" destOrd="0" presId="urn:microsoft.com/office/officeart/2005/8/layout/orgChart1"/>
    <dgm:cxn modelId="{2E8CFD44-F88F-408D-9AEE-23DB103C0818}" type="presOf" srcId="{2B4BD6B0-6BFF-4296-A7DF-EA1DE0E927E3}" destId="{86840600-15D5-4B00-ACAB-6B06D723FBC6}" srcOrd="1" destOrd="0" presId="urn:microsoft.com/office/officeart/2005/8/layout/orgChart1"/>
    <dgm:cxn modelId="{2C460067-B967-4D15-A40A-D1E363BD9064}" srcId="{4D0374AB-43B7-45B1-9DB6-0A7BCC726F81}" destId="{C8900AA4-A9C0-44FE-A768-99E328C64D5B}" srcOrd="2" destOrd="0" parTransId="{B214D72B-6481-4FCE-89A8-0FF4C1F0AA23}" sibTransId="{1F4388FE-9984-46FA-BEC1-862010005915}"/>
    <dgm:cxn modelId="{20E63368-7507-4461-992A-98DE2776504B}" type="presOf" srcId="{B214D72B-6481-4FCE-89A8-0FF4C1F0AA23}" destId="{6F5603AC-872E-4BA8-B5D4-FE0CC781EB89}" srcOrd="0" destOrd="0" presId="urn:microsoft.com/office/officeart/2005/8/layout/orgChart1"/>
    <dgm:cxn modelId="{275C6568-81CA-4253-9055-1A5D23ACC66A}" type="presOf" srcId="{51288B2B-A0CD-4F7E-A2F1-85FCA587A131}" destId="{0B1584C2-C28C-4EBE-933E-026E8109CC03}" srcOrd="1" destOrd="0" presId="urn:microsoft.com/office/officeart/2005/8/layout/orgChart1"/>
    <dgm:cxn modelId="{3F1E7849-6515-4A4C-AFCB-4472662C5867}" srcId="{51288B2B-A0CD-4F7E-A2F1-85FCA587A131}" destId="{7ECC91E6-EAF4-4238-AA78-2B2699D07529}" srcOrd="0" destOrd="0" parTransId="{3368FE83-A905-4A40-9AA4-F5ADB52E1672}" sibTransId="{3CA23418-005A-4579-8E00-95989EE08120}"/>
    <dgm:cxn modelId="{D8D78A6A-7B62-48C4-95FE-FCE346AAD20C}" srcId="{2B4BD6B0-6BFF-4296-A7DF-EA1DE0E927E3}" destId="{10BB7BD1-FFF0-4001-A8F1-25299563A6D1}" srcOrd="0" destOrd="0" parTransId="{685FBF48-8E18-497F-A082-2F92EB9ED6E4}" sibTransId="{076ABB9F-4B58-42E4-8263-37C65F817B4B}"/>
    <dgm:cxn modelId="{428C466E-2A8C-4C5A-A282-FBF89872EA87}" type="presOf" srcId="{4D0374AB-43B7-45B1-9DB6-0A7BCC726F81}" destId="{55F0CCA7-C0E2-478F-90DD-DC5B4CB7D9B2}" srcOrd="1" destOrd="0" presId="urn:microsoft.com/office/officeart/2005/8/layout/orgChart1"/>
    <dgm:cxn modelId="{13757274-DB7E-4D99-80EF-96AEA6BFEC82}" type="presOf" srcId="{51288B2B-A0CD-4F7E-A2F1-85FCA587A131}" destId="{6C21EF3A-A4FA-4B3E-87C7-60CDA1F9FD78}" srcOrd="0" destOrd="0" presId="urn:microsoft.com/office/officeart/2005/8/layout/orgChart1"/>
    <dgm:cxn modelId="{329C437A-D809-43CF-B6BF-6DE6B7534ED7}" type="presOf" srcId="{10BB7BD1-FFF0-4001-A8F1-25299563A6D1}" destId="{304B1926-F2B2-45BA-BD5A-F3F69B9D4E55}" srcOrd="1" destOrd="0" presId="urn:microsoft.com/office/officeart/2005/8/layout/orgChart1"/>
    <dgm:cxn modelId="{3075007C-7C39-45C7-8585-4FE6F8D2C6F6}" srcId="{4D0374AB-43B7-45B1-9DB6-0A7BCC726F81}" destId="{CA5CEAC7-4865-457C-BD09-5D0B32BEA32E}" srcOrd="1" destOrd="0" parTransId="{34A8BC90-50DA-4C05-B7AF-8F9B1B0657D3}" sibTransId="{6EEE9ABF-82B8-4A0C-A458-6224251C83ED}"/>
    <dgm:cxn modelId="{E25ECB7D-CCA2-4436-845C-8A11FFD632E3}" type="presOf" srcId="{27C892E5-2216-42DC-9A00-38751B18F085}" destId="{E750E470-B655-4EFD-B576-C6E257875C49}" srcOrd="0" destOrd="0" presId="urn:microsoft.com/office/officeart/2005/8/layout/orgChart1"/>
    <dgm:cxn modelId="{A8065987-62D3-43C3-A420-3D2DC21CB27D}" type="presOf" srcId="{3368FE83-A905-4A40-9AA4-F5ADB52E1672}" destId="{07B39C43-7B38-4A52-BD3B-C5D94896E32E}" srcOrd="0" destOrd="0" presId="urn:microsoft.com/office/officeart/2005/8/layout/orgChart1"/>
    <dgm:cxn modelId="{1552D187-12D4-4F76-A2B4-4BE94F890AAF}" type="presOf" srcId="{7D984E73-80D7-48F2-A823-59EF15AD8B83}" destId="{74621035-B542-463C-95B6-12EAD4EF101C}" srcOrd="0" destOrd="0" presId="urn:microsoft.com/office/officeart/2005/8/layout/orgChart1"/>
    <dgm:cxn modelId="{9D1AB588-7451-4D89-9158-4A97F0932AA8}" srcId="{4D0374AB-43B7-45B1-9DB6-0A7BCC726F81}" destId="{278352ED-9415-4B8B-822B-CB873A9C3F9F}" srcOrd="6" destOrd="0" parTransId="{91C13E87-AA63-443B-B476-20D6123419D4}" sibTransId="{E52A8482-439C-491E-98D7-D15FEA615549}"/>
    <dgm:cxn modelId="{2CD2B092-01B3-4074-A0F4-E37858359791}" srcId="{4D0374AB-43B7-45B1-9DB6-0A7BCC726F81}" destId="{27C892E5-2216-42DC-9A00-38751B18F085}" srcOrd="0" destOrd="0" parTransId="{B7E8EEF7-16D8-4CDF-A476-D3888C60F4E6}" sibTransId="{3C59FE8E-5135-4072-9C2E-D6C4B757FC71}"/>
    <dgm:cxn modelId="{FE3AB592-B047-4754-8057-FB23D8E9C09E}" type="presOf" srcId="{46172361-DBAD-4AD4-8CC7-B67BFB998F97}" destId="{849F8EB4-807C-4BC3-A46D-BD09E2AEEB5F}" srcOrd="0" destOrd="0" presId="urn:microsoft.com/office/officeart/2005/8/layout/orgChart1"/>
    <dgm:cxn modelId="{CA04ED92-287B-455F-A4E5-8E51EB3C1D07}" type="presOf" srcId="{62B7E28C-EF1F-43E0-8C3B-D1F87FF07AD6}" destId="{8C249E9D-A78B-4D96-AD43-F74283FF0EA4}" srcOrd="0" destOrd="0" presId="urn:microsoft.com/office/officeart/2005/8/layout/orgChart1"/>
    <dgm:cxn modelId="{8B59F798-ADAC-4E93-9141-692F24525EC0}" srcId="{278352ED-9415-4B8B-822B-CB873A9C3F9F}" destId="{C738ED5C-5F65-49F8-9DA8-DAF07617F50F}" srcOrd="0" destOrd="0" parTransId="{62B7E28C-EF1F-43E0-8C3B-D1F87FF07AD6}" sibTransId="{D2304A48-6E89-4822-907F-2EA393E5FC5B}"/>
    <dgm:cxn modelId="{E9B26B9A-AE3F-42C3-8336-6CAA6ECC6836}" type="presOf" srcId="{B7E8EEF7-16D8-4CDF-A476-D3888C60F4E6}" destId="{9D64BFB1-653F-453E-9B88-9EAD0C055089}" srcOrd="0" destOrd="0" presId="urn:microsoft.com/office/officeart/2005/8/layout/orgChart1"/>
    <dgm:cxn modelId="{1F70B39E-F57F-4ED4-8DD7-0B07D2700A13}" type="presOf" srcId="{69E192CD-1B98-408B-B67E-B61BA941605E}" destId="{AEDEC969-A257-4953-8D0D-A74F0EA276D7}" srcOrd="0" destOrd="0" presId="urn:microsoft.com/office/officeart/2005/8/layout/orgChart1"/>
    <dgm:cxn modelId="{50502EA3-8F7B-40FE-9D12-F46157B03948}" type="presOf" srcId="{C738ED5C-5F65-49F8-9DA8-DAF07617F50F}" destId="{2F166AEF-9EB6-4250-B55D-A49C05E2F5FB}" srcOrd="1" destOrd="0" presId="urn:microsoft.com/office/officeart/2005/8/layout/orgChart1"/>
    <dgm:cxn modelId="{83B997AB-1F62-4D25-AF6B-F26D58CF0072}" type="presOf" srcId="{4B4AA167-204E-44F9-B42C-F37BF292A340}" destId="{9E52CFC1-83D7-4FBD-A45D-4BF812307E44}" srcOrd="0" destOrd="0" presId="urn:microsoft.com/office/officeart/2005/8/layout/orgChart1"/>
    <dgm:cxn modelId="{81C1B3AF-23AA-4722-AAA9-6697F0A5EFDE}" type="presOf" srcId="{0DF7C8D9-A990-4449-B168-B2EAF0272BDD}" destId="{461C9C50-6A43-4155-944F-CD6376DB3D1B}" srcOrd="0" destOrd="0" presId="urn:microsoft.com/office/officeart/2005/8/layout/orgChart1"/>
    <dgm:cxn modelId="{8EE3BFB0-4B61-477E-8C5D-4CA1144FD680}" type="presOf" srcId="{278352ED-9415-4B8B-822B-CB873A9C3F9F}" destId="{077C6F1B-DA0A-4DB5-9A2A-E759A1042ABA}" srcOrd="0" destOrd="0" presId="urn:microsoft.com/office/officeart/2005/8/layout/orgChart1"/>
    <dgm:cxn modelId="{F80553B8-FA07-4E38-BAEB-7DE19B5F431B}" srcId="{4D0374AB-43B7-45B1-9DB6-0A7BCC726F81}" destId="{0DF7C8D9-A990-4449-B168-B2EAF0272BDD}" srcOrd="5" destOrd="0" parTransId="{38FC1398-522F-46EA-A583-507547944241}" sibTransId="{7A30E5F0-BE1B-4FAD-ADCA-505C7FBE5145}"/>
    <dgm:cxn modelId="{A7CD54B9-3CF0-47AF-A18F-B5D3FAFE7E37}" type="presOf" srcId="{C738ED5C-5F65-49F8-9DA8-DAF07617F50F}" destId="{5B7B4121-8069-4589-A274-773EDB8C40B9}" srcOrd="0" destOrd="0" presId="urn:microsoft.com/office/officeart/2005/8/layout/orgChart1"/>
    <dgm:cxn modelId="{FFE437C0-31D7-454C-8B18-A913A0023270}" type="presOf" srcId="{7ECC91E6-EAF4-4238-AA78-2B2699D07529}" destId="{D1E5B48B-9DD4-4BB2-B1FD-E30B8ADA858D}" srcOrd="1" destOrd="0" presId="urn:microsoft.com/office/officeart/2005/8/layout/orgChart1"/>
    <dgm:cxn modelId="{16EEC3D4-3E7F-420C-ADCA-063C36C3ADF5}" type="presOf" srcId="{46B61BAE-ACFF-4E21-A65F-8725F867BFF3}" destId="{93FF0AA2-2DCA-4CC8-9225-F27BC022E840}" srcOrd="0" destOrd="0" presId="urn:microsoft.com/office/officeart/2005/8/layout/orgChart1"/>
    <dgm:cxn modelId="{EFED37DB-8B6C-4DCB-9E22-319F883FE264}" type="presOf" srcId="{278352ED-9415-4B8B-822B-CB873A9C3F9F}" destId="{10FAEF04-B480-4DA7-9901-FC601895BD33}" srcOrd="1" destOrd="0" presId="urn:microsoft.com/office/officeart/2005/8/layout/orgChart1"/>
    <dgm:cxn modelId="{1A6BE5DF-CEE4-4558-A177-DAEB82AD9630}" srcId="{4D0374AB-43B7-45B1-9DB6-0A7BCC726F81}" destId="{2B4BD6B0-6BFF-4296-A7DF-EA1DE0E927E3}" srcOrd="4" destOrd="0" parTransId="{2D329E80-C9BC-4CAC-9D5B-7BB6673CDC44}" sibTransId="{E35622A6-4F2D-4C37-A5EE-21BAEE1D6984}"/>
    <dgm:cxn modelId="{7D8CBAE3-8ACF-453E-9C33-9F4F8FCF9B34}" type="presOf" srcId="{46172361-DBAD-4AD4-8CC7-B67BFB998F97}" destId="{C20F352F-4E34-44FA-A034-C0803AC2BFB2}" srcOrd="1" destOrd="0" presId="urn:microsoft.com/office/officeart/2005/8/layout/orgChart1"/>
    <dgm:cxn modelId="{7A9A92E4-18AA-4E58-A53B-229EE1D953ED}" type="presOf" srcId="{91C13E87-AA63-443B-B476-20D6123419D4}" destId="{74551AB1-5C1C-459A-B6E8-6CEAB7B2ACF0}" srcOrd="0" destOrd="0" presId="urn:microsoft.com/office/officeart/2005/8/layout/orgChart1"/>
    <dgm:cxn modelId="{F2C3BFE7-30B4-402E-8958-223C420EBCC3}" type="presOf" srcId="{7D984E73-80D7-48F2-A823-59EF15AD8B83}" destId="{7599B618-ADC6-4A1A-B629-B767913E7E88}" srcOrd="1" destOrd="0" presId="urn:microsoft.com/office/officeart/2005/8/layout/orgChart1"/>
    <dgm:cxn modelId="{A5030FF6-ACB1-48DA-963B-6CE30B8CB0C8}" type="presOf" srcId="{34A8BC90-50DA-4C05-B7AF-8F9B1B0657D3}" destId="{399F6D6A-FD9C-4385-93AB-D09256712202}" srcOrd="0" destOrd="0" presId="urn:microsoft.com/office/officeart/2005/8/layout/orgChart1"/>
    <dgm:cxn modelId="{B312A8F6-0974-44CD-9D5D-225D4D4595E5}" srcId="{4D0374AB-43B7-45B1-9DB6-0A7BCC726F81}" destId="{51288B2B-A0CD-4F7E-A2F1-85FCA587A131}" srcOrd="3" destOrd="0" parTransId="{69E192CD-1B98-408B-B67E-B61BA941605E}" sibTransId="{092B3267-2C6C-4FBB-B4D1-5BD0890CE278}"/>
    <dgm:cxn modelId="{C1739961-0E67-404C-BE1B-5BAFA8B96979}" type="presParOf" srcId="{9E52CFC1-83D7-4FBD-A45D-4BF812307E44}" destId="{D82677CA-F589-496D-8426-EF4B7ACF24C4}" srcOrd="0" destOrd="0" presId="urn:microsoft.com/office/officeart/2005/8/layout/orgChart1"/>
    <dgm:cxn modelId="{F6D8AB50-4CAC-4E6C-9D5D-6662F9D0398F}" type="presParOf" srcId="{D82677CA-F589-496D-8426-EF4B7ACF24C4}" destId="{0975C051-1DEC-4078-AE36-4D951B262329}" srcOrd="0" destOrd="0" presId="urn:microsoft.com/office/officeart/2005/8/layout/orgChart1"/>
    <dgm:cxn modelId="{36DAC315-8FB5-4E91-9CA6-6CABB6F3AF7C}" type="presParOf" srcId="{0975C051-1DEC-4078-AE36-4D951B262329}" destId="{AC7531B7-81EB-40B3-9442-F66266D8167C}" srcOrd="0" destOrd="0" presId="urn:microsoft.com/office/officeart/2005/8/layout/orgChart1"/>
    <dgm:cxn modelId="{FDDE2B60-FAD9-490D-A411-E7FF9991F306}" type="presParOf" srcId="{0975C051-1DEC-4078-AE36-4D951B262329}" destId="{55F0CCA7-C0E2-478F-90DD-DC5B4CB7D9B2}" srcOrd="1" destOrd="0" presId="urn:microsoft.com/office/officeart/2005/8/layout/orgChart1"/>
    <dgm:cxn modelId="{E8483A16-EADA-4E44-9A12-24490710FD43}" type="presParOf" srcId="{D82677CA-F589-496D-8426-EF4B7ACF24C4}" destId="{38671F15-7E8C-46FD-AA80-63A9B5666641}" srcOrd="1" destOrd="0" presId="urn:microsoft.com/office/officeart/2005/8/layout/orgChart1"/>
    <dgm:cxn modelId="{CF4A1C3E-EDA1-4977-9AE6-81232DACB485}" type="presParOf" srcId="{38671F15-7E8C-46FD-AA80-63A9B5666641}" destId="{399F6D6A-FD9C-4385-93AB-D09256712202}" srcOrd="0" destOrd="0" presId="urn:microsoft.com/office/officeart/2005/8/layout/orgChart1"/>
    <dgm:cxn modelId="{A472D02F-1390-488F-BBE0-FB529AC46588}" type="presParOf" srcId="{38671F15-7E8C-46FD-AA80-63A9B5666641}" destId="{2EAF39F3-147C-4CD9-B596-9ECF6A8A01AB}" srcOrd="1" destOrd="0" presId="urn:microsoft.com/office/officeart/2005/8/layout/orgChart1"/>
    <dgm:cxn modelId="{90451871-A7D0-4490-ACFA-19CAE4737303}" type="presParOf" srcId="{2EAF39F3-147C-4CD9-B596-9ECF6A8A01AB}" destId="{15CD1A8E-5C86-408A-BA7F-3AF92182B7FA}" srcOrd="0" destOrd="0" presId="urn:microsoft.com/office/officeart/2005/8/layout/orgChart1"/>
    <dgm:cxn modelId="{E1FC8AC6-109F-4438-9D01-C98865C5FD7E}" type="presParOf" srcId="{15CD1A8E-5C86-408A-BA7F-3AF92182B7FA}" destId="{CA70CFFD-5CFC-4D21-A0AB-3FA01A47275F}" srcOrd="0" destOrd="0" presId="urn:microsoft.com/office/officeart/2005/8/layout/orgChart1"/>
    <dgm:cxn modelId="{06229CE1-625F-44A8-88BD-6DADD8DCD01F}" type="presParOf" srcId="{15CD1A8E-5C86-408A-BA7F-3AF92182B7FA}" destId="{3C9D2750-C139-452F-9C2D-7BF71B08B54F}" srcOrd="1" destOrd="0" presId="urn:microsoft.com/office/officeart/2005/8/layout/orgChart1"/>
    <dgm:cxn modelId="{0D6F1A53-E57D-4ECF-95C3-B5CD998A1330}" type="presParOf" srcId="{2EAF39F3-147C-4CD9-B596-9ECF6A8A01AB}" destId="{E62707CA-6E06-41D4-8D99-84DFB2C0C6A5}" srcOrd="1" destOrd="0" presId="urn:microsoft.com/office/officeart/2005/8/layout/orgChart1"/>
    <dgm:cxn modelId="{BE02DBCA-4687-42A2-A117-AE8D1FD997CD}" type="presParOf" srcId="{E62707CA-6E06-41D4-8D99-84DFB2C0C6A5}" destId="{C8750A45-4674-4527-B381-5E4FF7ED44F2}" srcOrd="0" destOrd="0" presId="urn:microsoft.com/office/officeart/2005/8/layout/orgChart1"/>
    <dgm:cxn modelId="{080279EC-F2CF-40DC-9A73-2F57BD1F6E61}" type="presParOf" srcId="{E62707CA-6E06-41D4-8D99-84DFB2C0C6A5}" destId="{EAC67978-2769-4482-ADED-A6D68659A9A2}" srcOrd="1" destOrd="0" presId="urn:microsoft.com/office/officeart/2005/8/layout/orgChart1"/>
    <dgm:cxn modelId="{4EE44212-F74E-4239-A3CD-5786FA1CC821}" type="presParOf" srcId="{EAC67978-2769-4482-ADED-A6D68659A9A2}" destId="{65B41994-FEA6-405C-8FAE-F2EECDAD2471}" srcOrd="0" destOrd="0" presId="urn:microsoft.com/office/officeart/2005/8/layout/orgChart1"/>
    <dgm:cxn modelId="{BE23D6AC-6BD2-4AF3-95DD-B5804817E74F}" type="presParOf" srcId="{65B41994-FEA6-405C-8FAE-F2EECDAD2471}" destId="{93FF0AA2-2DCA-4CC8-9225-F27BC022E840}" srcOrd="0" destOrd="0" presId="urn:microsoft.com/office/officeart/2005/8/layout/orgChart1"/>
    <dgm:cxn modelId="{F8561873-1EE9-4773-8750-687BB38658B6}" type="presParOf" srcId="{65B41994-FEA6-405C-8FAE-F2EECDAD2471}" destId="{02F89DCA-097D-41D6-81D9-67152A604343}" srcOrd="1" destOrd="0" presId="urn:microsoft.com/office/officeart/2005/8/layout/orgChart1"/>
    <dgm:cxn modelId="{171537FF-4285-4C39-9732-4CA7030CD386}" type="presParOf" srcId="{EAC67978-2769-4482-ADED-A6D68659A9A2}" destId="{631B5D8D-A67D-4965-A4EA-A7B12704C2DE}" srcOrd="1" destOrd="0" presId="urn:microsoft.com/office/officeart/2005/8/layout/orgChart1"/>
    <dgm:cxn modelId="{86F0FAB1-06D0-4E23-B232-CBB2732CAD4A}" type="presParOf" srcId="{EAC67978-2769-4482-ADED-A6D68659A9A2}" destId="{1009962C-AA02-468F-AF35-641BB76BD9A8}" srcOrd="2" destOrd="0" presId="urn:microsoft.com/office/officeart/2005/8/layout/orgChart1"/>
    <dgm:cxn modelId="{DD8104FE-FD3D-4EC8-BA75-722D43DA06B9}" type="presParOf" srcId="{2EAF39F3-147C-4CD9-B596-9ECF6A8A01AB}" destId="{77A1FF91-689A-4980-B442-9CA50AF071AA}" srcOrd="2" destOrd="0" presId="urn:microsoft.com/office/officeart/2005/8/layout/orgChart1"/>
    <dgm:cxn modelId="{9113939D-0A64-40F7-9595-C092A9F937B0}" type="presParOf" srcId="{38671F15-7E8C-46FD-AA80-63A9B5666641}" destId="{6F5603AC-872E-4BA8-B5D4-FE0CC781EB89}" srcOrd="2" destOrd="0" presId="urn:microsoft.com/office/officeart/2005/8/layout/orgChart1"/>
    <dgm:cxn modelId="{D3830902-7A9A-4F3C-A6E0-D625EBC1BB00}" type="presParOf" srcId="{38671F15-7E8C-46FD-AA80-63A9B5666641}" destId="{02361CA7-D9C6-4D8B-907E-88ABBB3A7B8C}" srcOrd="3" destOrd="0" presId="urn:microsoft.com/office/officeart/2005/8/layout/orgChart1"/>
    <dgm:cxn modelId="{BB68D8F8-EC39-4289-A216-38F836C8CD00}" type="presParOf" srcId="{02361CA7-D9C6-4D8B-907E-88ABBB3A7B8C}" destId="{5764CB60-502B-4D9D-84F2-A1960E5A5D45}" srcOrd="0" destOrd="0" presId="urn:microsoft.com/office/officeart/2005/8/layout/orgChart1"/>
    <dgm:cxn modelId="{47DC7DE5-C0DB-4D43-B2E4-BBC6297FCE6B}" type="presParOf" srcId="{5764CB60-502B-4D9D-84F2-A1960E5A5D45}" destId="{2C4F410C-0DAD-4DD8-A36A-E5E836AEC286}" srcOrd="0" destOrd="0" presId="urn:microsoft.com/office/officeart/2005/8/layout/orgChart1"/>
    <dgm:cxn modelId="{8BF0C606-9D56-4848-BDA3-FFE6B80F7CFE}" type="presParOf" srcId="{5764CB60-502B-4D9D-84F2-A1960E5A5D45}" destId="{6FD3F7E7-38E5-48CB-B1BD-5523C4809F67}" srcOrd="1" destOrd="0" presId="urn:microsoft.com/office/officeart/2005/8/layout/orgChart1"/>
    <dgm:cxn modelId="{2FB7FE6F-B29C-41AE-A6B8-7665841F361A}" type="presParOf" srcId="{02361CA7-D9C6-4D8B-907E-88ABBB3A7B8C}" destId="{EE851D2C-7C02-4507-9BBA-75185EC82F6D}" srcOrd="1" destOrd="0" presId="urn:microsoft.com/office/officeart/2005/8/layout/orgChart1"/>
    <dgm:cxn modelId="{AEA0CB4C-2A3D-4ED1-80EC-EB57318647AA}" type="presParOf" srcId="{EE851D2C-7C02-4507-9BBA-75185EC82F6D}" destId="{D337681C-8393-49AF-B894-D525A5607FA9}" srcOrd="0" destOrd="0" presId="urn:microsoft.com/office/officeart/2005/8/layout/orgChart1"/>
    <dgm:cxn modelId="{928D9B03-4CF6-4B05-9D15-D948BEC93CFC}" type="presParOf" srcId="{EE851D2C-7C02-4507-9BBA-75185EC82F6D}" destId="{C55ED0BA-3151-4177-9F8D-56CDEEACFF9D}" srcOrd="1" destOrd="0" presId="urn:microsoft.com/office/officeart/2005/8/layout/orgChart1"/>
    <dgm:cxn modelId="{EA3FD88E-0C68-4FD0-9570-B90F814E3596}" type="presParOf" srcId="{C55ED0BA-3151-4177-9F8D-56CDEEACFF9D}" destId="{FA59E354-E3EA-4D0E-9F35-B2A1E0FBDE13}" srcOrd="0" destOrd="0" presId="urn:microsoft.com/office/officeart/2005/8/layout/orgChart1"/>
    <dgm:cxn modelId="{4706A3D2-CA6D-4C33-9F33-9AE562F01C5D}" type="presParOf" srcId="{FA59E354-E3EA-4D0E-9F35-B2A1E0FBDE13}" destId="{74621035-B542-463C-95B6-12EAD4EF101C}" srcOrd="0" destOrd="0" presId="urn:microsoft.com/office/officeart/2005/8/layout/orgChart1"/>
    <dgm:cxn modelId="{D53F0541-2E5B-41EA-87BE-3A5CA48B2C47}" type="presParOf" srcId="{FA59E354-E3EA-4D0E-9F35-B2A1E0FBDE13}" destId="{7599B618-ADC6-4A1A-B629-B767913E7E88}" srcOrd="1" destOrd="0" presId="urn:microsoft.com/office/officeart/2005/8/layout/orgChart1"/>
    <dgm:cxn modelId="{B3E79ADE-93AE-4635-84E9-E95A3D8A59A1}" type="presParOf" srcId="{C55ED0BA-3151-4177-9F8D-56CDEEACFF9D}" destId="{C683526F-B509-452E-9D1E-1B041581BDDB}" srcOrd="1" destOrd="0" presId="urn:microsoft.com/office/officeart/2005/8/layout/orgChart1"/>
    <dgm:cxn modelId="{87E5F85E-86CC-4C87-B3F8-16AE881094EF}" type="presParOf" srcId="{C55ED0BA-3151-4177-9F8D-56CDEEACFF9D}" destId="{9B366AB9-B380-4ABE-BCF2-EB9004487DFE}" srcOrd="2" destOrd="0" presId="urn:microsoft.com/office/officeart/2005/8/layout/orgChart1"/>
    <dgm:cxn modelId="{ABB34EF6-B659-4A34-888F-CB73185FB0BE}" type="presParOf" srcId="{02361CA7-D9C6-4D8B-907E-88ABBB3A7B8C}" destId="{69888EF5-EFFA-4D85-B431-E231580FC010}" srcOrd="2" destOrd="0" presId="urn:microsoft.com/office/officeart/2005/8/layout/orgChart1"/>
    <dgm:cxn modelId="{52FF3AE4-AD49-4705-997D-F110CD081918}" type="presParOf" srcId="{38671F15-7E8C-46FD-AA80-63A9B5666641}" destId="{AEDEC969-A257-4953-8D0D-A74F0EA276D7}" srcOrd="4" destOrd="0" presId="urn:microsoft.com/office/officeart/2005/8/layout/orgChart1"/>
    <dgm:cxn modelId="{A7A30706-E75F-4938-BDF0-8A09080FA1C8}" type="presParOf" srcId="{38671F15-7E8C-46FD-AA80-63A9B5666641}" destId="{AD942AE8-9E60-4EC2-B7FD-C4FE648F81FA}" srcOrd="5" destOrd="0" presId="urn:microsoft.com/office/officeart/2005/8/layout/orgChart1"/>
    <dgm:cxn modelId="{B31AEC77-D5A4-4AA7-B26A-6EC196E7946B}" type="presParOf" srcId="{AD942AE8-9E60-4EC2-B7FD-C4FE648F81FA}" destId="{20D5FCF9-1BA6-434E-ABB1-D21C77CB20D1}" srcOrd="0" destOrd="0" presId="urn:microsoft.com/office/officeart/2005/8/layout/orgChart1"/>
    <dgm:cxn modelId="{DC6473DB-1C56-451F-AB0E-D28940098F77}" type="presParOf" srcId="{20D5FCF9-1BA6-434E-ABB1-D21C77CB20D1}" destId="{6C21EF3A-A4FA-4B3E-87C7-60CDA1F9FD78}" srcOrd="0" destOrd="0" presId="urn:microsoft.com/office/officeart/2005/8/layout/orgChart1"/>
    <dgm:cxn modelId="{CA683B20-4693-49B4-A5BC-E85FF2EC2838}" type="presParOf" srcId="{20D5FCF9-1BA6-434E-ABB1-D21C77CB20D1}" destId="{0B1584C2-C28C-4EBE-933E-026E8109CC03}" srcOrd="1" destOrd="0" presId="urn:microsoft.com/office/officeart/2005/8/layout/orgChart1"/>
    <dgm:cxn modelId="{CE04E8E6-9DA2-407D-A9FA-DA72333442B2}" type="presParOf" srcId="{AD942AE8-9E60-4EC2-B7FD-C4FE648F81FA}" destId="{730BE7F1-FF7D-4218-9750-9E9BECBBE83E}" srcOrd="1" destOrd="0" presId="urn:microsoft.com/office/officeart/2005/8/layout/orgChart1"/>
    <dgm:cxn modelId="{327DB23B-91EB-471A-A6C7-1F4B08BF1777}" type="presParOf" srcId="{730BE7F1-FF7D-4218-9750-9E9BECBBE83E}" destId="{07B39C43-7B38-4A52-BD3B-C5D94896E32E}" srcOrd="0" destOrd="0" presId="urn:microsoft.com/office/officeart/2005/8/layout/orgChart1"/>
    <dgm:cxn modelId="{092FBFFB-109B-4D83-9B62-678973DE2B36}" type="presParOf" srcId="{730BE7F1-FF7D-4218-9750-9E9BECBBE83E}" destId="{9F094CA2-B0F9-43B2-B254-165E4734C969}" srcOrd="1" destOrd="0" presId="urn:microsoft.com/office/officeart/2005/8/layout/orgChart1"/>
    <dgm:cxn modelId="{9DEA4D17-53DF-40D7-80C3-05202AE112EE}" type="presParOf" srcId="{9F094CA2-B0F9-43B2-B254-165E4734C969}" destId="{51AEA042-CAC8-4D4D-A70E-2AE57080C478}" srcOrd="0" destOrd="0" presId="urn:microsoft.com/office/officeart/2005/8/layout/orgChart1"/>
    <dgm:cxn modelId="{BB96FE18-ED86-43AE-A717-448D5B554780}" type="presParOf" srcId="{51AEA042-CAC8-4D4D-A70E-2AE57080C478}" destId="{2855617F-5730-4DB9-B05F-680490F5E5E8}" srcOrd="0" destOrd="0" presId="urn:microsoft.com/office/officeart/2005/8/layout/orgChart1"/>
    <dgm:cxn modelId="{4015B584-CF55-41CE-A816-872CC6102DE5}" type="presParOf" srcId="{51AEA042-CAC8-4D4D-A70E-2AE57080C478}" destId="{D1E5B48B-9DD4-4BB2-B1FD-E30B8ADA858D}" srcOrd="1" destOrd="0" presId="urn:microsoft.com/office/officeart/2005/8/layout/orgChart1"/>
    <dgm:cxn modelId="{95B46B0E-7D94-44C7-A43D-F6E43B8833F8}" type="presParOf" srcId="{9F094CA2-B0F9-43B2-B254-165E4734C969}" destId="{429856FF-ED53-44A7-B4D4-517B62FCEA61}" srcOrd="1" destOrd="0" presId="urn:microsoft.com/office/officeart/2005/8/layout/orgChart1"/>
    <dgm:cxn modelId="{B6FE0CAF-EE04-4E80-8F77-42CF6F04DE84}" type="presParOf" srcId="{9F094CA2-B0F9-43B2-B254-165E4734C969}" destId="{5830B573-CFBA-4318-BF76-032A9F5DCBC1}" srcOrd="2" destOrd="0" presId="urn:microsoft.com/office/officeart/2005/8/layout/orgChart1"/>
    <dgm:cxn modelId="{DB49ED0B-28D6-4290-8187-1E52AFF60FC1}" type="presParOf" srcId="{AD942AE8-9E60-4EC2-B7FD-C4FE648F81FA}" destId="{678AFECD-BDFB-493F-8F35-EA1241B6D168}" srcOrd="2" destOrd="0" presId="urn:microsoft.com/office/officeart/2005/8/layout/orgChart1"/>
    <dgm:cxn modelId="{816C6FB7-8122-49EB-95C4-48F7F07615AC}" type="presParOf" srcId="{38671F15-7E8C-46FD-AA80-63A9B5666641}" destId="{2BB74D36-5380-4778-8824-86071A0A7145}" srcOrd="6" destOrd="0" presId="urn:microsoft.com/office/officeart/2005/8/layout/orgChart1"/>
    <dgm:cxn modelId="{11CC4912-D2F9-4E13-B69C-ACF26CDFFFDE}" type="presParOf" srcId="{38671F15-7E8C-46FD-AA80-63A9B5666641}" destId="{A72216A7-F599-4293-B7CC-16498E9A604D}" srcOrd="7" destOrd="0" presId="urn:microsoft.com/office/officeart/2005/8/layout/orgChart1"/>
    <dgm:cxn modelId="{975945C6-F45C-4632-9F41-E0A1E7E5A159}" type="presParOf" srcId="{A72216A7-F599-4293-B7CC-16498E9A604D}" destId="{E8D77420-0429-43E4-9AD7-CC8B98F9B2A0}" srcOrd="0" destOrd="0" presId="urn:microsoft.com/office/officeart/2005/8/layout/orgChart1"/>
    <dgm:cxn modelId="{2471692E-9BCE-4D5C-8BE8-ACBDB26448B6}" type="presParOf" srcId="{E8D77420-0429-43E4-9AD7-CC8B98F9B2A0}" destId="{55F86106-AA0A-4650-AA49-2300F523DB46}" srcOrd="0" destOrd="0" presId="urn:microsoft.com/office/officeart/2005/8/layout/orgChart1"/>
    <dgm:cxn modelId="{56C3DEF9-FC44-478D-9B8B-D8DF9017D854}" type="presParOf" srcId="{E8D77420-0429-43E4-9AD7-CC8B98F9B2A0}" destId="{86840600-15D5-4B00-ACAB-6B06D723FBC6}" srcOrd="1" destOrd="0" presId="urn:microsoft.com/office/officeart/2005/8/layout/orgChart1"/>
    <dgm:cxn modelId="{23F5D3CD-78B4-4B9A-9EEE-D904E01928E8}" type="presParOf" srcId="{A72216A7-F599-4293-B7CC-16498E9A604D}" destId="{842A77B4-3611-4BC2-A15A-3401ED10DCC7}" srcOrd="1" destOrd="0" presId="urn:microsoft.com/office/officeart/2005/8/layout/orgChart1"/>
    <dgm:cxn modelId="{7D6752E9-EFF2-4CAE-98D5-4F84D6883E76}" type="presParOf" srcId="{842A77B4-3611-4BC2-A15A-3401ED10DCC7}" destId="{80D999E7-73F8-42C9-8C00-42693D4ADA99}" srcOrd="0" destOrd="0" presId="urn:microsoft.com/office/officeart/2005/8/layout/orgChart1"/>
    <dgm:cxn modelId="{07B76BC0-8236-473B-A6A3-A2E29E29C925}" type="presParOf" srcId="{842A77B4-3611-4BC2-A15A-3401ED10DCC7}" destId="{23BB9AE7-9A0D-4015-88D8-B96E2F2A8D5E}" srcOrd="1" destOrd="0" presId="urn:microsoft.com/office/officeart/2005/8/layout/orgChart1"/>
    <dgm:cxn modelId="{130D8C1D-A100-4FBC-AD67-36898EE41846}" type="presParOf" srcId="{23BB9AE7-9A0D-4015-88D8-B96E2F2A8D5E}" destId="{5E6746B8-FF0F-419E-AB87-B2DB89E7D116}" srcOrd="0" destOrd="0" presId="urn:microsoft.com/office/officeart/2005/8/layout/orgChart1"/>
    <dgm:cxn modelId="{19618899-E038-4D40-9FC4-FC10A5946B34}" type="presParOf" srcId="{5E6746B8-FF0F-419E-AB87-B2DB89E7D116}" destId="{64AB8848-2CE6-4941-BA03-A86658ECDC5E}" srcOrd="0" destOrd="0" presId="urn:microsoft.com/office/officeart/2005/8/layout/orgChart1"/>
    <dgm:cxn modelId="{128A6A16-6DD5-4B23-9762-F609AD6C973E}" type="presParOf" srcId="{5E6746B8-FF0F-419E-AB87-B2DB89E7D116}" destId="{304B1926-F2B2-45BA-BD5A-F3F69B9D4E55}" srcOrd="1" destOrd="0" presId="urn:microsoft.com/office/officeart/2005/8/layout/orgChart1"/>
    <dgm:cxn modelId="{039F4D4F-1A39-41B6-AB71-4274963DC608}" type="presParOf" srcId="{23BB9AE7-9A0D-4015-88D8-B96E2F2A8D5E}" destId="{D3071B0D-5EC7-4ADB-96FA-2DBACD8D3EE2}" srcOrd="1" destOrd="0" presId="urn:microsoft.com/office/officeart/2005/8/layout/orgChart1"/>
    <dgm:cxn modelId="{466ECEFE-1312-4D14-ABA8-500FEFE0D445}" type="presParOf" srcId="{23BB9AE7-9A0D-4015-88D8-B96E2F2A8D5E}" destId="{5E198855-9719-4BAF-B3C4-2FCA9889BAA0}" srcOrd="2" destOrd="0" presId="urn:microsoft.com/office/officeart/2005/8/layout/orgChart1"/>
    <dgm:cxn modelId="{2615BB0E-B363-4B62-BEF1-1F52391E5CBA}" type="presParOf" srcId="{A72216A7-F599-4293-B7CC-16498E9A604D}" destId="{C9811BDA-081E-4E18-BAC3-8AFABE9A263B}" srcOrd="2" destOrd="0" presId="urn:microsoft.com/office/officeart/2005/8/layout/orgChart1"/>
    <dgm:cxn modelId="{6C9ED906-9C29-4BA9-9A54-CD9A9AE0D3CA}" type="presParOf" srcId="{38671F15-7E8C-46FD-AA80-63A9B5666641}" destId="{2F28F8AC-5156-47F9-869E-1CFACEACD57B}" srcOrd="8" destOrd="0" presId="urn:microsoft.com/office/officeart/2005/8/layout/orgChart1"/>
    <dgm:cxn modelId="{3F9CBAA9-CF2F-48CA-B82E-5DB11690F4E8}" type="presParOf" srcId="{38671F15-7E8C-46FD-AA80-63A9B5666641}" destId="{B7B90C06-9677-4A5C-A13E-41A9E7D842BA}" srcOrd="9" destOrd="0" presId="urn:microsoft.com/office/officeart/2005/8/layout/orgChart1"/>
    <dgm:cxn modelId="{2287528E-400D-4428-B888-F26F6D46A505}" type="presParOf" srcId="{B7B90C06-9677-4A5C-A13E-41A9E7D842BA}" destId="{B5E7902A-A229-4B13-932B-C35764EF43B3}" srcOrd="0" destOrd="0" presId="urn:microsoft.com/office/officeart/2005/8/layout/orgChart1"/>
    <dgm:cxn modelId="{A7575E18-50DB-49CB-8EFB-34CA2F95A7E6}" type="presParOf" srcId="{B5E7902A-A229-4B13-932B-C35764EF43B3}" destId="{461C9C50-6A43-4155-944F-CD6376DB3D1B}" srcOrd="0" destOrd="0" presId="urn:microsoft.com/office/officeart/2005/8/layout/orgChart1"/>
    <dgm:cxn modelId="{9A16EDD5-6299-40F7-B15E-BC7AD5D0FBA3}" type="presParOf" srcId="{B5E7902A-A229-4B13-932B-C35764EF43B3}" destId="{140E4751-26F5-4777-BA18-D064A231A23E}" srcOrd="1" destOrd="0" presId="urn:microsoft.com/office/officeart/2005/8/layout/orgChart1"/>
    <dgm:cxn modelId="{258C226C-A334-4CA8-8771-4711FEDC379E}" type="presParOf" srcId="{B7B90C06-9677-4A5C-A13E-41A9E7D842BA}" destId="{7D8E857C-BACD-4CBB-80D6-11D621DB0B76}" srcOrd="1" destOrd="0" presId="urn:microsoft.com/office/officeart/2005/8/layout/orgChart1"/>
    <dgm:cxn modelId="{0DE971AB-FDCB-43BF-8EA5-539895DFF08F}" type="presParOf" srcId="{7D8E857C-BACD-4CBB-80D6-11D621DB0B76}" destId="{DF4D4110-9D40-4663-A179-AE125BD23553}" srcOrd="0" destOrd="0" presId="urn:microsoft.com/office/officeart/2005/8/layout/orgChart1"/>
    <dgm:cxn modelId="{4E6ECE22-7589-49E4-8FC1-786A81D99D03}" type="presParOf" srcId="{7D8E857C-BACD-4CBB-80D6-11D621DB0B76}" destId="{D66BDD56-E29A-4582-A01B-801221D4A5D4}" srcOrd="1" destOrd="0" presId="urn:microsoft.com/office/officeart/2005/8/layout/orgChart1"/>
    <dgm:cxn modelId="{79B3D56C-824D-4611-AB0E-22ADA0D2C8B1}" type="presParOf" srcId="{D66BDD56-E29A-4582-A01B-801221D4A5D4}" destId="{EAC2DD5D-B312-44D8-896D-777B5480BBB4}" srcOrd="0" destOrd="0" presId="urn:microsoft.com/office/officeart/2005/8/layout/orgChart1"/>
    <dgm:cxn modelId="{DB571D78-D3FB-4ADA-8706-DB97B59E8EEC}" type="presParOf" srcId="{EAC2DD5D-B312-44D8-896D-777B5480BBB4}" destId="{849F8EB4-807C-4BC3-A46D-BD09E2AEEB5F}" srcOrd="0" destOrd="0" presId="urn:microsoft.com/office/officeart/2005/8/layout/orgChart1"/>
    <dgm:cxn modelId="{F3E6A00A-FBF5-449E-B44B-DEB60A7BBD32}" type="presParOf" srcId="{EAC2DD5D-B312-44D8-896D-777B5480BBB4}" destId="{C20F352F-4E34-44FA-A034-C0803AC2BFB2}" srcOrd="1" destOrd="0" presId="urn:microsoft.com/office/officeart/2005/8/layout/orgChart1"/>
    <dgm:cxn modelId="{644D23F5-C29F-46B8-A78C-5BAF8E92DEDA}" type="presParOf" srcId="{D66BDD56-E29A-4582-A01B-801221D4A5D4}" destId="{9FC8C084-2A02-44FF-8430-E92DAE97C225}" srcOrd="1" destOrd="0" presId="urn:microsoft.com/office/officeart/2005/8/layout/orgChart1"/>
    <dgm:cxn modelId="{174A5750-A505-4F11-BF0E-3A98CAA15041}" type="presParOf" srcId="{D66BDD56-E29A-4582-A01B-801221D4A5D4}" destId="{17264D37-B468-42DC-93A9-2FE1FD2D67E4}" srcOrd="2" destOrd="0" presId="urn:microsoft.com/office/officeart/2005/8/layout/orgChart1"/>
    <dgm:cxn modelId="{41BF359B-198C-4F55-AB73-4210263F2C02}" type="presParOf" srcId="{B7B90C06-9677-4A5C-A13E-41A9E7D842BA}" destId="{D7291E48-4A90-46BF-B219-29E49740883A}" srcOrd="2" destOrd="0" presId="urn:microsoft.com/office/officeart/2005/8/layout/orgChart1"/>
    <dgm:cxn modelId="{D76379B7-323D-47B5-BDEA-737B3F88662D}" type="presParOf" srcId="{38671F15-7E8C-46FD-AA80-63A9B5666641}" destId="{74551AB1-5C1C-459A-B6E8-6CEAB7B2ACF0}" srcOrd="10" destOrd="0" presId="urn:microsoft.com/office/officeart/2005/8/layout/orgChart1"/>
    <dgm:cxn modelId="{411BA56C-C91E-477B-A23F-C7872FEA7E9F}" type="presParOf" srcId="{38671F15-7E8C-46FD-AA80-63A9B5666641}" destId="{E6DF4046-F1B0-48D0-9CF5-456668A84024}" srcOrd="11" destOrd="0" presId="urn:microsoft.com/office/officeart/2005/8/layout/orgChart1"/>
    <dgm:cxn modelId="{BD2F8BFA-D267-4071-B87C-3F276688F521}" type="presParOf" srcId="{E6DF4046-F1B0-48D0-9CF5-456668A84024}" destId="{6DD9388F-6B83-4E34-8B2A-AA8CB91F7B87}" srcOrd="0" destOrd="0" presId="urn:microsoft.com/office/officeart/2005/8/layout/orgChart1"/>
    <dgm:cxn modelId="{C231129B-4004-4A8C-9D16-65127066DFDA}" type="presParOf" srcId="{6DD9388F-6B83-4E34-8B2A-AA8CB91F7B87}" destId="{077C6F1B-DA0A-4DB5-9A2A-E759A1042ABA}" srcOrd="0" destOrd="0" presId="urn:microsoft.com/office/officeart/2005/8/layout/orgChart1"/>
    <dgm:cxn modelId="{F07E7442-D3FF-4E20-875E-A5EE595E07E8}" type="presParOf" srcId="{6DD9388F-6B83-4E34-8B2A-AA8CB91F7B87}" destId="{10FAEF04-B480-4DA7-9901-FC601895BD33}" srcOrd="1" destOrd="0" presId="urn:microsoft.com/office/officeart/2005/8/layout/orgChart1"/>
    <dgm:cxn modelId="{63FBFE10-F247-41AF-AE17-0D9CEDCD92BD}" type="presParOf" srcId="{E6DF4046-F1B0-48D0-9CF5-456668A84024}" destId="{39607B8A-871F-4C33-8F7B-C92B31CD0DB6}" srcOrd="1" destOrd="0" presId="urn:microsoft.com/office/officeart/2005/8/layout/orgChart1"/>
    <dgm:cxn modelId="{AD04DA03-FA7F-485D-AAC6-6C713F30155C}" type="presParOf" srcId="{39607B8A-871F-4C33-8F7B-C92B31CD0DB6}" destId="{8C249E9D-A78B-4D96-AD43-F74283FF0EA4}" srcOrd="0" destOrd="0" presId="urn:microsoft.com/office/officeart/2005/8/layout/orgChart1"/>
    <dgm:cxn modelId="{672E250E-3685-4D0C-8C26-8D349C996507}" type="presParOf" srcId="{39607B8A-871F-4C33-8F7B-C92B31CD0DB6}" destId="{F455299D-6555-4ECE-BCB7-FB67AF352C95}" srcOrd="1" destOrd="0" presId="urn:microsoft.com/office/officeart/2005/8/layout/orgChart1"/>
    <dgm:cxn modelId="{C3128E96-65E9-43D7-997E-4BCCBF4611EA}" type="presParOf" srcId="{F455299D-6555-4ECE-BCB7-FB67AF352C95}" destId="{4504C853-CCC3-4071-BBE7-20A6550BDCD8}" srcOrd="0" destOrd="0" presId="urn:microsoft.com/office/officeart/2005/8/layout/orgChart1"/>
    <dgm:cxn modelId="{B514179C-4CEB-4F0C-873B-BBB0B817BB95}" type="presParOf" srcId="{4504C853-CCC3-4071-BBE7-20A6550BDCD8}" destId="{5B7B4121-8069-4589-A274-773EDB8C40B9}" srcOrd="0" destOrd="0" presId="urn:microsoft.com/office/officeart/2005/8/layout/orgChart1"/>
    <dgm:cxn modelId="{445A4BF3-8C0F-4A5B-9C16-B11BB5A26A81}" type="presParOf" srcId="{4504C853-CCC3-4071-BBE7-20A6550BDCD8}" destId="{2F166AEF-9EB6-4250-B55D-A49C05E2F5FB}" srcOrd="1" destOrd="0" presId="urn:microsoft.com/office/officeart/2005/8/layout/orgChart1"/>
    <dgm:cxn modelId="{B7D10F7E-7B85-4793-8800-5F8412BAD37C}" type="presParOf" srcId="{F455299D-6555-4ECE-BCB7-FB67AF352C95}" destId="{6AEA16B4-271E-4BA9-A6BF-8FBE09AF49DE}" srcOrd="1" destOrd="0" presId="urn:microsoft.com/office/officeart/2005/8/layout/orgChart1"/>
    <dgm:cxn modelId="{D104216F-99AB-451B-9198-8C7C760EE33E}" type="presParOf" srcId="{F455299D-6555-4ECE-BCB7-FB67AF352C95}" destId="{9F77D1A6-B226-4812-BDAE-12CFF4A8D90B}" srcOrd="2" destOrd="0" presId="urn:microsoft.com/office/officeart/2005/8/layout/orgChart1"/>
    <dgm:cxn modelId="{D888D956-6DC8-4B11-94C3-0F842CEA3C4A}" type="presParOf" srcId="{E6DF4046-F1B0-48D0-9CF5-456668A84024}" destId="{7C2004E1-6388-4D84-8C6C-79EB52A34A7D}" srcOrd="2" destOrd="0" presId="urn:microsoft.com/office/officeart/2005/8/layout/orgChart1"/>
    <dgm:cxn modelId="{0EE6970C-9BD0-4A93-8C5D-8BB80B8EFC03}" type="presParOf" srcId="{D82677CA-F589-496D-8426-EF4B7ACF24C4}" destId="{72932856-CF82-4424-B20A-31938DA7E73A}" srcOrd="2" destOrd="0" presId="urn:microsoft.com/office/officeart/2005/8/layout/orgChart1"/>
    <dgm:cxn modelId="{0FD06A83-3CDB-437F-8082-3603348824C0}" type="presParOf" srcId="{72932856-CF82-4424-B20A-31938DA7E73A}" destId="{9D64BFB1-653F-453E-9B88-9EAD0C055089}" srcOrd="0" destOrd="0" presId="urn:microsoft.com/office/officeart/2005/8/layout/orgChart1"/>
    <dgm:cxn modelId="{6B194565-8AD8-4524-BF30-BE3ED117A510}" type="presParOf" srcId="{72932856-CF82-4424-B20A-31938DA7E73A}" destId="{EA4178D7-8012-494F-B0A2-AD003DE91732}" srcOrd="1" destOrd="0" presId="urn:microsoft.com/office/officeart/2005/8/layout/orgChart1"/>
    <dgm:cxn modelId="{A786441F-A207-4980-8F90-9D9C097DC9A8}" type="presParOf" srcId="{EA4178D7-8012-494F-B0A2-AD003DE91732}" destId="{C77C40E2-CB11-4F35-9186-073A81BE6F12}" srcOrd="0" destOrd="0" presId="urn:microsoft.com/office/officeart/2005/8/layout/orgChart1"/>
    <dgm:cxn modelId="{D239CCEA-CB72-4D53-AC91-F50072EDB892}" type="presParOf" srcId="{C77C40E2-CB11-4F35-9186-073A81BE6F12}" destId="{E750E470-B655-4EFD-B576-C6E257875C49}" srcOrd="0" destOrd="0" presId="urn:microsoft.com/office/officeart/2005/8/layout/orgChart1"/>
    <dgm:cxn modelId="{18AAC48A-2B76-40F1-8A51-E214677A99F5}" type="presParOf" srcId="{C77C40E2-CB11-4F35-9186-073A81BE6F12}" destId="{C9CF3500-29C1-4571-9C1A-13C0A642E34B}" srcOrd="1" destOrd="0" presId="urn:microsoft.com/office/officeart/2005/8/layout/orgChart1"/>
    <dgm:cxn modelId="{92EC715C-BF99-4D10-A37F-4793FE330771}" type="presParOf" srcId="{EA4178D7-8012-494F-B0A2-AD003DE91732}" destId="{13FD6CB5-9235-42B6-964A-880454CF73EE}" srcOrd="1" destOrd="0" presId="urn:microsoft.com/office/officeart/2005/8/layout/orgChart1"/>
    <dgm:cxn modelId="{212C305B-E24D-4C97-B10E-76C21BF92D29}" type="presParOf" srcId="{EA4178D7-8012-494F-B0A2-AD003DE91732}" destId="{F6F99FCE-6D97-4C25-94CA-EF63868B083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23DC3-FF0F-4051-8397-CB26FA1EF71E}">
      <dsp:nvSpPr>
        <dsp:cNvPr id="0" name=""/>
        <dsp:cNvSpPr/>
      </dsp:nvSpPr>
      <dsp:spPr>
        <a:xfrm>
          <a:off x="4386476" y="2085798"/>
          <a:ext cx="163587" cy="716668"/>
        </a:xfrm>
        <a:custGeom>
          <a:avLst/>
          <a:gdLst/>
          <a:ahLst/>
          <a:cxnLst/>
          <a:rect l="0" t="0" r="0" b="0"/>
          <a:pathLst>
            <a:path>
              <a:moveTo>
                <a:pt x="163587" y="0"/>
              </a:moveTo>
              <a:lnTo>
                <a:pt x="163587" y="716668"/>
              </a:lnTo>
              <a:lnTo>
                <a:pt x="0" y="7166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8687C-7004-430F-903F-ACF084DB27DB}">
      <dsp:nvSpPr>
        <dsp:cNvPr id="0" name=""/>
        <dsp:cNvSpPr/>
      </dsp:nvSpPr>
      <dsp:spPr>
        <a:xfrm>
          <a:off x="4550063" y="2085798"/>
          <a:ext cx="3770298" cy="1433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9749"/>
              </a:lnTo>
              <a:lnTo>
                <a:pt x="3770298" y="1269749"/>
              </a:lnTo>
              <a:lnTo>
                <a:pt x="3770298" y="14333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F94A0-4827-4E86-9086-8FC0F30A55E8}">
      <dsp:nvSpPr>
        <dsp:cNvPr id="0" name=""/>
        <dsp:cNvSpPr/>
      </dsp:nvSpPr>
      <dsp:spPr>
        <a:xfrm>
          <a:off x="4550063" y="2085798"/>
          <a:ext cx="1865409" cy="1420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6592"/>
              </a:lnTo>
              <a:lnTo>
                <a:pt x="1865409" y="1256592"/>
              </a:lnTo>
              <a:lnTo>
                <a:pt x="1865409" y="14201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60C49-6B19-420A-AE2A-05FA5B3123DE}">
      <dsp:nvSpPr>
        <dsp:cNvPr id="0" name=""/>
        <dsp:cNvSpPr/>
      </dsp:nvSpPr>
      <dsp:spPr>
        <a:xfrm>
          <a:off x="4504343" y="2085798"/>
          <a:ext cx="91440" cy="14333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33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321DD-DFEE-4D72-B906-824D405A214A}">
      <dsp:nvSpPr>
        <dsp:cNvPr id="0" name=""/>
        <dsp:cNvSpPr/>
      </dsp:nvSpPr>
      <dsp:spPr>
        <a:xfrm>
          <a:off x="2664914" y="2085798"/>
          <a:ext cx="1885149" cy="1433336"/>
        </a:xfrm>
        <a:custGeom>
          <a:avLst/>
          <a:gdLst/>
          <a:ahLst/>
          <a:cxnLst/>
          <a:rect l="0" t="0" r="0" b="0"/>
          <a:pathLst>
            <a:path>
              <a:moveTo>
                <a:pt x="1885149" y="0"/>
              </a:moveTo>
              <a:lnTo>
                <a:pt x="1885149" y="1269749"/>
              </a:lnTo>
              <a:lnTo>
                <a:pt x="0" y="1269749"/>
              </a:lnTo>
              <a:lnTo>
                <a:pt x="0" y="14333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17A30C-FD98-45F8-993C-BCBFA6B53AEB}">
      <dsp:nvSpPr>
        <dsp:cNvPr id="0" name=""/>
        <dsp:cNvSpPr/>
      </dsp:nvSpPr>
      <dsp:spPr>
        <a:xfrm>
          <a:off x="779764" y="2085798"/>
          <a:ext cx="3770298" cy="1433336"/>
        </a:xfrm>
        <a:custGeom>
          <a:avLst/>
          <a:gdLst/>
          <a:ahLst/>
          <a:cxnLst/>
          <a:rect l="0" t="0" r="0" b="0"/>
          <a:pathLst>
            <a:path>
              <a:moveTo>
                <a:pt x="3770298" y="0"/>
              </a:moveTo>
              <a:lnTo>
                <a:pt x="3770298" y="1269749"/>
              </a:lnTo>
              <a:lnTo>
                <a:pt x="0" y="1269749"/>
              </a:lnTo>
              <a:lnTo>
                <a:pt x="0" y="14333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213DF-1556-4258-9382-1FAFAB22E69A}">
      <dsp:nvSpPr>
        <dsp:cNvPr id="0" name=""/>
        <dsp:cNvSpPr/>
      </dsp:nvSpPr>
      <dsp:spPr>
        <a:xfrm>
          <a:off x="3771076" y="1306811"/>
          <a:ext cx="1557974" cy="778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Leder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Mona </a:t>
          </a:r>
          <a:r>
            <a:rPr lang="nb-NO" sz="1300" kern="1200" dirty="0" err="1"/>
            <a:t>I.Svanholm</a:t>
          </a:r>
          <a:endParaRPr lang="nb-NO" sz="1300" kern="1200" dirty="0"/>
        </a:p>
      </dsp:txBody>
      <dsp:txXfrm>
        <a:off x="3771076" y="1306811"/>
        <a:ext cx="1557974" cy="778987"/>
      </dsp:txXfrm>
    </dsp:sp>
    <dsp:sp modelId="{F40653B7-16AC-4EA8-9344-9D351A24F9F2}">
      <dsp:nvSpPr>
        <dsp:cNvPr id="0" name=""/>
        <dsp:cNvSpPr/>
      </dsp:nvSpPr>
      <dsp:spPr>
        <a:xfrm>
          <a:off x="777" y="3519135"/>
          <a:ext cx="1557974" cy="778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Sportslig leder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Roger Iversen Schei</a:t>
          </a:r>
        </a:p>
      </dsp:txBody>
      <dsp:txXfrm>
        <a:off x="777" y="3519135"/>
        <a:ext cx="1557974" cy="778987"/>
      </dsp:txXfrm>
    </dsp:sp>
    <dsp:sp modelId="{A2C3553D-0DF9-42BE-BF44-CC48487D1F81}">
      <dsp:nvSpPr>
        <dsp:cNvPr id="0" name=""/>
        <dsp:cNvSpPr/>
      </dsp:nvSpPr>
      <dsp:spPr>
        <a:xfrm>
          <a:off x="1885926" y="3519135"/>
          <a:ext cx="1557974" cy="778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Økonomiansvarlig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Jon Jensen</a:t>
          </a:r>
        </a:p>
      </dsp:txBody>
      <dsp:txXfrm>
        <a:off x="1885926" y="3519135"/>
        <a:ext cx="1557974" cy="778987"/>
      </dsp:txXfrm>
    </dsp:sp>
    <dsp:sp modelId="{1D6BE321-66F3-4848-803D-BDE01971B922}">
      <dsp:nvSpPr>
        <dsp:cNvPr id="0" name=""/>
        <dsp:cNvSpPr/>
      </dsp:nvSpPr>
      <dsp:spPr>
        <a:xfrm>
          <a:off x="3771076" y="3519135"/>
          <a:ext cx="1557974" cy="778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Arrangementsansvarlig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Ingrid Stenvik</a:t>
          </a:r>
        </a:p>
      </dsp:txBody>
      <dsp:txXfrm>
        <a:off x="3771076" y="3519135"/>
        <a:ext cx="1557974" cy="778987"/>
      </dsp:txXfrm>
    </dsp:sp>
    <dsp:sp modelId="{DEFC7B11-81CA-45C9-828A-69F16F8E125D}">
      <dsp:nvSpPr>
        <dsp:cNvPr id="0" name=""/>
        <dsp:cNvSpPr/>
      </dsp:nvSpPr>
      <dsp:spPr>
        <a:xfrm>
          <a:off x="5636485" y="3505978"/>
          <a:ext cx="1557974" cy="778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Sekretær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N.N</a:t>
          </a:r>
        </a:p>
      </dsp:txBody>
      <dsp:txXfrm>
        <a:off x="5636485" y="3505978"/>
        <a:ext cx="1557974" cy="778987"/>
      </dsp:txXfrm>
    </dsp:sp>
    <dsp:sp modelId="{C5C25EEB-A5B0-4045-80AC-15F4FB000DD6}">
      <dsp:nvSpPr>
        <dsp:cNvPr id="0" name=""/>
        <dsp:cNvSpPr/>
      </dsp:nvSpPr>
      <dsp:spPr>
        <a:xfrm>
          <a:off x="7541374" y="3519135"/>
          <a:ext cx="1557974" cy="778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Materialforvalter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Angelique Oddli</a:t>
          </a:r>
        </a:p>
      </dsp:txBody>
      <dsp:txXfrm>
        <a:off x="7541374" y="3519135"/>
        <a:ext cx="1557974" cy="778987"/>
      </dsp:txXfrm>
    </dsp:sp>
    <dsp:sp modelId="{49106A41-2624-40C6-9999-E2B9F713AB3D}">
      <dsp:nvSpPr>
        <dsp:cNvPr id="0" name=""/>
        <dsp:cNvSpPr/>
      </dsp:nvSpPr>
      <dsp:spPr>
        <a:xfrm>
          <a:off x="2828501" y="2412973"/>
          <a:ext cx="1557974" cy="778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Nestleder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Stein Atle Gangås</a:t>
          </a:r>
        </a:p>
      </dsp:txBody>
      <dsp:txXfrm>
        <a:off x="2828501" y="2412973"/>
        <a:ext cx="1557974" cy="778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14E84-7C98-4549-B9F7-FA542EB0B965}">
      <dsp:nvSpPr>
        <dsp:cNvPr id="0" name=""/>
        <dsp:cNvSpPr/>
      </dsp:nvSpPr>
      <dsp:spPr>
        <a:xfrm>
          <a:off x="4064000" y="441515"/>
          <a:ext cx="3287898" cy="18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38"/>
              </a:lnTo>
              <a:lnTo>
                <a:pt x="3287898" y="91938"/>
              </a:lnTo>
              <a:lnTo>
                <a:pt x="3287898" y="183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882DA-8CB7-4DC7-88B7-C8F319CCDB84}">
      <dsp:nvSpPr>
        <dsp:cNvPr id="0" name=""/>
        <dsp:cNvSpPr/>
      </dsp:nvSpPr>
      <dsp:spPr>
        <a:xfrm>
          <a:off x="4064000" y="441515"/>
          <a:ext cx="2228415" cy="18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38"/>
              </a:lnTo>
              <a:lnTo>
                <a:pt x="2228415" y="91938"/>
              </a:lnTo>
              <a:lnTo>
                <a:pt x="2228415" y="183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A76C5-2844-43A3-B14E-FAA1F6C0D4C0}">
      <dsp:nvSpPr>
        <dsp:cNvPr id="0" name=""/>
        <dsp:cNvSpPr/>
      </dsp:nvSpPr>
      <dsp:spPr>
        <a:xfrm>
          <a:off x="4882691" y="1063195"/>
          <a:ext cx="131340" cy="402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778"/>
              </a:lnTo>
              <a:lnTo>
                <a:pt x="131340" y="4027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44685-6D6C-4DD8-A4E6-0C43EE5F4429}">
      <dsp:nvSpPr>
        <dsp:cNvPr id="0" name=""/>
        <dsp:cNvSpPr/>
      </dsp:nvSpPr>
      <dsp:spPr>
        <a:xfrm>
          <a:off x="4064000" y="441515"/>
          <a:ext cx="1168933" cy="18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38"/>
              </a:lnTo>
              <a:lnTo>
                <a:pt x="1168933" y="91938"/>
              </a:lnTo>
              <a:lnTo>
                <a:pt x="1168933" y="183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C1C47-8C62-4ADB-93EF-18D4704E04BE}">
      <dsp:nvSpPr>
        <dsp:cNvPr id="0" name=""/>
        <dsp:cNvSpPr/>
      </dsp:nvSpPr>
      <dsp:spPr>
        <a:xfrm>
          <a:off x="4081512" y="1063195"/>
          <a:ext cx="91938" cy="402778"/>
        </a:xfrm>
        <a:custGeom>
          <a:avLst/>
          <a:gdLst/>
          <a:ahLst/>
          <a:cxnLst/>
          <a:rect l="0" t="0" r="0" b="0"/>
          <a:pathLst>
            <a:path>
              <a:moveTo>
                <a:pt x="91938" y="0"/>
              </a:moveTo>
              <a:lnTo>
                <a:pt x="91938" y="402778"/>
              </a:lnTo>
              <a:lnTo>
                <a:pt x="0" y="4027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1BC81-F7F5-4536-91AD-D1F5D4469FA6}">
      <dsp:nvSpPr>
        <dsp:cNvPr id="0" name=""/>
        <dsp:cNvSpPr/>
      </dsp:nvSpPr>
      <dsp:spPr>
        <a:xfrm>
          <a:off x="4173450" y="1063195"/>
          <a:ext cx="131340" cy="102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458"/>
              </a:lnTo>
              <a:lnTo>
                <a:pt x="131340" y="10244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12077-1CE9-46BF-8758-707EC9C47FCE}">
      <dsp:nvSpPr>
        <dsp:cNvPr id="0" name=""/>
        <dsp:cNvSpPr/>
      </dsp:nvSpPr>
      <dsp:spPr>
        <a:xfrm>
          <a:off x="4064000" y="441515"/>
          <a:ext cx="109450" cy="18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938"/>
              </a:lnTo>
              <a:lnTo>
                <a:pt x="109450" y="91938"/>
              </a:lnTo>
              <a:lnTo>
                <a:pt x="109450" y="183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EC383-651D-4BD1-B516-D6C71299C9AE}">
      <dsp:nvSpPr>
        <dsp:cNvPr id="0" name=""/>
        <dsp:cNvSpPr/>
      </dsp:nvSpPr>
      <dsp:spPr>
        <a:xfrm>
          <a:off x="2492288" y="1684875"/>
          <a:ext cx="91938" cy="402778"/>
        </a:xfrm>
        <a:custGeom>
          <a:avLst/>
          <a:gdLst/>
          <a:ahLst/>
          <a:cxnLst/>
          <a:rect l="0" t="0" r="0" b="0"/>
          <a:pathLst>
            <a:path>
              <a:moveTo>
                <a:pt x="91938" y="0"/>
              </a:moveTo>
              <a:lnTo>
                <a:pt x="91938" y="402778"/>
              </a:lnTo>
              <a:lnTo>
                <a:pt x="0" y="4027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0DB75-4BD9-4ECE-8951-867D24494646}">
      <dsp:nvSpPr>
        <dsp:cNvPr id="0" name=""/>
        <dsp:cNvSpPr/>
      </dsp:nvSpPr>
      <dsp:spPr>
        <a:xfrm>
          <a:off x="3022029" y="1063195"/>
          <a:ext cx="91938" cy="402778"/>
        </a:xfrm>
        <a:custGeom>
          <a:avLst/>
          <a:gdLst/>
          <a:ahLst/>
          <a:cxnLst/>
          <a:rect l="0" t="0" r="0" b="0"/>
          <a:pathLst>
            <a:path>
              <a:moveTo>
                <a:pt x="91938" y="0"/>
              </a:moveTo>
              <a:lnTo>
                <a:pt x="91938" y="402778"/>
              </a:lnTo>
              <a:lnTo>
                <a:pt x="0" y="4027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6F403-3107-4FCF-B0B1-9CB690565F70}">
      <dsp:nvSpPr>
        <dsp:cNvPr id="0" name=""/>
        <dsp:cNvSpPr/>
      </dsp:nvSpPr>
      <dsp:spPr>
        <a:xfrm>
          <a:off x="3068248" y="1063195"/>
          <a:ext cx="91440" cy="14272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272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B6FF-D690-4769-8A22-81419D20A904}">
      <dsp:nvSpPr>
        <dsp:cNvPr id="0" name=""/>
        <dsp:cNvSpPr/>
      </dsp:nvSpPr>
      <dsp:spPr>
        <a:xfrm>
          <a:off x="3113968" y="441515"/>
          <a:ext cx="950031" cy="183877"/>
        </a:xfrm>
        <a:custGeom>
          <a:avLst/>
          <a:gdLst/>
          <a:ahLst/>
          <a:cxnLst/>
          <a:rect l="0" t="0" r="0" b="0"/>
          <a:pathLst>
            <a:path>
              <a:moveTo>
                <a:pt x="950031" y="0"/>
              </a:moveTo>
              <a:lnTo>
                <a:pt x="950031" y="91938"/>
              </a:lnTo>
              <a:lnTo>
                <a:pt x="0" y="91938"/>
              </a:lnTo>
              <a:lnTo>
                <a:pt x="0" y="183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33244-D899-4A87-8F6E-CFBAC609DD7E}">
      <dsp:nvSpPr>
        <dsp:cNvPr id="0" name=""/>
        <dsp:cNvSpPr/>
      </dsp:nvSpPr>
      <dsp:spPr>
        <a:xfrm>
          <a:off x="425859" y="1063195"/>
          <a:ext cx="131340" cy="4132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2857"/>
              </a:lnTo>
              <a:lnTo>
                <a:pt x="131340" y="41328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8CB6B-6B52-43F1-938D-151263F61F2E}">
      <dsp:nvSpPr>
        <dsp:cNvPr id="0" name=""/>
        <dsp:cNvSpPr/>
      </dsp:nvSpPr>
      <dsp:spPr>
        <a:xfrm>
          <a:off x="425859" y="1063195"/>
          <a:ext cx="131340" cy="3511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1177"/>
              </a:lnTo>
              <a:lnTo>
                <a:pt x="131340" y="35111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36E1B-D414-4C11-9C8B-4BCCE89F91B3}">
      <dsp:nvSpPr>
        <dsp:cNvPr id="0" name=""/>
        <dsp:cNvSpPr/>
      </dsp:nvSpPr>
      <dsp:spPr>
        <a:xfrm>
          <a:off x="425859" y="1063195"/>
          <a:ext cx="131340" cy="2889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9498"/>
              </a:lnTo>
              <a:lnTo>
                <a:pt x="131340" y="28894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54BA9-1AEF-4715-AE90-766D6590A6B3}">
      <dsp:nvSpPr>
        <dsp:cNvPr id="0" name=""/>
        <dsp:cNvSpPr/>
      </dsp:nvSpPr>
      <dsp:spPr>
        <a:xfrm>
          <a:off x="425859" y="1063195"/>
          <a:ext cx="131340" cy="2267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7818"/>
              </a:lnTo>
              <a:lnTo>
                <a:pt x="131340" y="22678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D8E54A-5486-4AC8-9019-6ADD8CA89191}">
      <dsp:nvSpPr>
        <dsp:cNvPr id="0" name=""/>
        <dsp:cNvSpPr/>
      </dsp:nvSpPr>
      <dsp:spPr>
        <a:xfrm>
          <a:off x="425859" y="1063195"/>
          <a:ext cx="131340" cy="1646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38"/>
              </a:lnTo>
              <a:lnTo>
                <a:pt x="131340" y="16461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4CC8E-B8CC-42C0-A845-116747E0CA63}">
      <dsp:nvSpPr>
        <dsp:cNvPr id="0" name=""/>
        <dsp:cNvSpPr/>
      </dsp:nvSpPr>
      <dsp:spPr>
        <a:xfrm>
          <a:off x="425859" y="1063195"/>
          <a:ext cx="131340" cy="102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458"/>
              </a:lnTo>
              <a:lnTo>
                <a:pt x="131340" y="10244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6593F-BF85-4134-9266-BC74A6D3260D}">
      <dsp:nvSpPr>
        <dsp:cNvPr id="0" name=""/>
        <dsp:cNvSpPr/>
      </dsp:nvSpPr>
      <dsp:spPr>
        <a:xfrm>
          <a:off x="425859" y="1063195"/>
          <a:ext cx="131340" cy="402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778"/>
              </a:lnTo>
              <a:lnTo>
                <a:pt x="131340" y="4027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5CB2E3-3B16-4A27-85FF-E6CFD335910D}">
      <dsp:nvSpPr>
        <dsp:cNvPr id="0" name=""/>
        <dsp:cNvSpPr/>
      </dsp:nvSpPr>
      <dsp:spPr>
        <a:xfrm>
          <a:off x="776101" y="441515"/>
          <a:ext cx="3287898" cy="183877"/>
        </a:xfrm>
        <a:custGeom>
          <a:avLst/>
          <a:gdLst/>
          <a:ahLst/>
          <a:cxnLst/>
          <a:rect l="0" t="0" r="0" b="0"/>
          <a:pathLst>
            <a:path>
              <a:moveTo>
                <a:pt x="3287898" y="0"/>
              </a:moveTo>
              <a:lnTo>
                <a:pt x="3287898" y="91938"/>
              </a:lnTo>
              <a:lnTo>
                <a:pt x="0" y="91938"/>
              </a:lnTo>
              <a:lnTo>
                <a:pt x="0" y="183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1E47B-59BA-4E99-9F84-231183D2088C}">
      <dsp:nvSpPr>
        <dsp:cNvPr id="0" name=""/>
        <dsp:cNvSpPr/>
      </dsp:nvSpPr>
      <dsp:spPr>
        <a:xfrm>
          <a:off x="3626197" y="371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Sportslig leder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Roger Iversen Schei</a:t>
          </a:r>
        </a:p>
      </dsp:txBody>
      <dsp:txXfrm>
        <a:off x="3626197" y="3712"/>
        <a:ext cx="875605" cy="437802"/>
      </dsp:txXfrm>
    </dsp:sp>
    <dsp:sp modelId="{6570AB93-1F04-4F45-8896-A5787FBD2335}">
      <dsp:nvSpPr>
        <dsp:cNvPr id="0" name=""/>
        <dsp:cNvSpPr/>
      </dsp:nvSpPr>
      <dsp:spPr>
        <a:xfrm>
          <a:off x="338298" y="62539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Sportslig Utvalg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Leder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Stein Atle Gangås</a:t>
          </a:r>
        </a:p>
      </dsp:txBody>
      <dsp:txXfrm>
        <a:off x="338298" y="625392"/>
        <a:ext cx="875605" cy="437802"/>
      </dsp:txXfrm>
    </dsp:sp>
    <dsp:sp modelId="{13F62A3F-2A26-4838-9422-C5495E2A5879}">
      <dsp:nvSpPr>
        <dsp:cNvPr id="0" name=""/>
        <dsp:cNvSpPr/>
      </dsp:nvSpPr>
      <dsp:spPr>
        <a:xfrm>
          <a:off x="557200" y="124707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Medlem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John </a:t>
          </a:r>
          <a:r>
            <a:rPr lang="nb-NO" sz="800" kern="1200" dirty="0" err="1"/>
            <a:t>N.Konstad</a:t>
          </a:r>
          <a:endParaRPr lang="nb-NO" sz="800" kern="1200" dirty="0"/>
        </a:p>
      </dsp:txBody>
      <dsp:txXfrm>
        <a:off x="557200" y="1247072"/>
        <a:ext cx="875605" cy="437802"/>
      </dsp:txXfrm>
    </dsp:sp>
    <dsp:sp modelId="{4A6CE4FF-86BF-4833-ACBA-462CCD317AD7}">
      <dsp:nvSpPr>
        <dsp:cNvPr id="0" name=""/>
        <dsp:cNvSpPr/>
      </dsp:nvSpPr>
      <dsp:spPr>
        <a:xfrm>
          <a:off x="557200" y="186875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Medlem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John Olav Wåtland</a:t>
          </a:r>
        </a:p>
      </dsp:txBody>
      <dsp:txXfrm>
        <a:off x="557200" y="1868752"/>
        <a:ext cx="875605" cy="437802"/>
      </dsp:txXfrm>
    </dsp:sp>
    <dsp:sp modelId="{2005603F-BDC2-4C16-A72B-08244D40624B}">
      <dsp:nvSpPr>
        <dsp:cNvPr id="0" name=""/>
        <dsp:cNvSpPr/>
      </dsp:nvSpPr>
      <dsp:spPr>
        <a:xfrm>
          <a:off x="557200" y="249043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Repr. jentefotball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Helene Dragseth</a:t>
          </a:r>
        </a:p>
      </dsp:txBody>
      <dsp:txXfrm>
        <a:off x="557200" y="2490432"/>
        <a:ext cx="875605" cy="437802"/>
      </dsp:txXfrm>
    </dsp:sp>
    <dsp:sp modelId="{F9BEC3AE-9F0F-4D79-B647-3A689E036FA8}">
      <dsp:nvSpPr>
        <dsp:cNvPr id="0" name=""/>
        <dsp:cNvSpPr/>
      </dsp:nvSpPr>
      <dsp:spPr>
        <a:xfrm>
          <a:off x="557200" y="311211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Repr. integrering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Hassan </a:t>
          </a:r>
          <a:r>
            <a:rPr lang="nb-NO" sz="800" kern="1200" dirty="0" err="1"/>
            <a:t>Halane</a:t>
          </a:r>
          <a:endParaRPr lang="nb-NO" sz="800" kern="1200" dirty="0"/>
        </a:p>
      </dsp:txBody>
      <dsp:txXfrm>
        <a:off x="557200" y="3112112"/>
        <a:ext cx="875605" cy="437802"/>
      </dsp:txXfrm>
    </dsp:sp>
    <dsp:sp modelId="{6341864C-145A-4131-8D57-9F4C7503FE88}">
      <dsp:nvSpPr>
        <dsp:cNvPr id="0" name=""/>
        <dsp:cNvSpPr/>
      </dsp:nvSpPr>
      <dsp:spPr>
        <a:xfrm>
          <a:off x="557200" y="3733791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Repr. junior/senior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John Arne Rekstad</a:t>
          </a:r>
        </a:p>
      </dsp:txBody>
      <dsp:txXfrm>
        <a:off x="557200" y="3733791"/>
        <a:ext cx="875605" cy="437802"/>
      </dsp:txXfrm>
    </dsp:sp>
    <dsp:sp modelId="{1463D460-4700-4CA0-AB33-41ADBB693878}">
      <dsp:nvSpPr>
        <dsp:cNvPr id="0" name=""/>
        <dsp:cNvSpPr/>
      </dsp:nvSpPr>
      <dsp:spPr>
        <a:xfrm>
          <a:off x="557200" y="4355471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Medlem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Tore Prestmo</a:t>
          </a:r>
        </a:p>
      </dsp:txBody>
      <dsp:txXfrm>
        <a:off x="557200" y="4355471"/>
        <a:ext cx="875605" cy="437802"/>
      </dsp:txXfrm>
    </dsp:sp>
    <dsp:sp modelId="{7D2E639D-9E45-4772-89B4-8D3AD6A52467}">
      <dsp:nvSpPr>
        <dsp:cNvPr id="0" name=""/>
        <dsp:cNvSpPr/>
      </dsp:nvSpPr>
      <dsp:spPr>
        <a:xfrm>
          <a:off x="557200" y="4977151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 err="1"/>
            <a:t>Repr</a:t>
          </a:r>
          <a:r>
            <a:rPr lang="nb-NO" sz="800" kern="1200" dirty="0"/>
            <a:t> barnefotball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/>
            <a:t>Ronny Folvik</a:t>
          </a:r>
        </a:p>
      </dsp:txBody>
      <dsp:txXfrm>
        <a:off x="557200" y="4977151"/>
        <a:ext cx="875605" cy="437802"/>
      </dsp:txXfrm>
    </dsp:sp>
    <dsp:sp modelId="{019736F2-014D-4099-910E-B99F2B0F2690}">
      <dsp:nvSpPr>
        <dsp:cNvPr id="0" name=""/>
        <dsp:cNvSpPr/>
      </dsp:nvSpPr>
      <dsp:spPr>
        <a:xfrm>
          <a:off x="2676165" y="62539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Barnefotballeder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Angelique Oddli</a:t>
          </a:r>
        </a:p>
      </dsp:txBody>
      <dsp:txXfrm>
        <a:off x="2676165" y="625392"/>
        <a:ext cx="875605" cy="437802"/>
      </dsp:txXfrm>
    </dsp:sp>
    <dsp:sp modelId="{66A7CF95-86C0-4C5E-8DD3-DE3165959AB7}">
      <dsp:nvSpPr>
        <dsp:cNvPr id="0" name=""/>
        <dsp:cNvSpPr/>
      </dsp:nvSpPr>
      <dsp:spPr>
        <a:xfrm>
          <a:off x="2676165" y="249043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6-12 år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Trenere og lagledere</a:t>
          </a:r>
        </a:p>
      </dsp:txBody>
      <dsp:txXfrm>
        <a:off x="2676165" y="2490432"/>
        <a:ext cx="875605" cy="437802"/>
      </dsp:txXfrm>
    </dsp:sp>
    <dsp:sp modelId="{20AF40D5-E66E-4BD2-8331-67136D3E2BEF}">
      <dsp:nvSpPr>
        <dsp:cNvPr id="0" name=""/>
        <dsp:cNvSpPr/>
      </dsp:nvSpPr>
      <dsp:spPr>
        <a:xfrm>
          <a:off x="2146424" y="124707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Trenerveileder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Ronny Folvik</a:t>
          </a:r>
        </a:p>
      </dsp:txBody>
      <dsp:txXfrm>
        <a:off x="2146424" y="1247072"/>
        <a:ext cx="875605" cy="437802"/>
      </dsp:txXfrm>
    </dsp:sp>
    <dsp:sp modelId="{8741FDA1-DF28-4ECC-A510-8F1E0D1F2E51}">
      <dsp:nvSpPr>
        <dsp:cNvPr id="0" name=""/>
        <dsp:cNvSpPr/>
      </dsp:nvSpPr>
      <dsp:spPr>
        <a:xfrm>
          <a:off x="1616682" y="186875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Trenerveileder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Tore Prestmo</a:t>
          </a:r>
        </a:p>
      </dsp:txBody>
      <dsp:txXfrm>
        <a:off x="1616682" y="1868752"/>
        <a:ext cx="875605" cy="437802"/>
      </dsp:txXfrm>
    </dsp:sp>
    <dsp:sp modelId="{07D17B6F-184C-4F02-8E40-9F7FB9FF0EF8}">
      <dsp:nvSpPr>
        <dsp:cNvPr id="0" name=""/>
        <dsp:cNvSpPr/>
      </dsp:nvSpPr>
      <dsp:spPr>
        <a:xfrm>
          <a:off x="3735647" y="62539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Ungdomsfotballeder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800" kern="1200" dirty="0"/>
        </a:p>
      </dsp:txBody>
      <dsp:txXfrm>
        <a:off x="3735647" y="625392"/>
        <a:ext cx="875605" cy="437802"/>
      </dsp:txXfrm>
    </dsp:sp>
    <dsp:sp modelId="{A989AA5B-4985-4B27-B5D0-1064B5B21BCF}">
      <dsp:nvSpPr>
        <dsp:cNvPr id="0" name=""/>
        <dsp:cNvSpPr/>
      </dsp:nvSpPr>
      <dsp:spPr>
        <a:xfrm>
          <a:off x="4304791" y="186875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13-19 år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Trenere og lagledere</a:t>
          </a:r>
        </a:p>
      </dsp:txBody>
      <dsp:txXfrm>
        <a:off x="4304791" y="1868752"/>
        <a:ext cx="875605" cy="437802"/>
      </dsp:txXfrm>
    </dsp:sp>
    <dsp:sp modelId="{3A8B54E4-BBEC-43D5-AE72-E5B59CFA2DBC}">
      <dsp:nvSpPr>
        <dsp:cNvPr id="0" name=""/>
        <dsp:cNvSpPr/>
      </dsp:nvSpPr>
      <dsp:spPr>
        <a:xfrm>
          <a:off x="3205906" y="124707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Trenerveileder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Ådne Stuve Hegstad</a:t>
          </a:r>
        </a:p>
      </dsp:txBody>
      <dsp:txXfrm>
        <a:off x="3205906" y="1247072"/>
        <a:ext cx="875605" cy="437802"/>
      </dsp:txXfrm>
    </dsp:sp>
    <dsp:sp modelId="{D856BE5C-182B-45DD-895D-C9BCA130EB33}">
      <dsp:nvSpPr>
        <dsp:cNvPr id="0" name=""/>
        <dsp:cNvSpPr/>
      </dsp:nvSpPr>
      <dsp:spPr>
        <a:xfrm>
          <a:off x="4795130" y="62539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Junior/Senior</a:t>
          </a:r>
        </a:p>
      </dsp:txBody>
      <dsp:txXfrm>
        <a:off x="4795130" y="625392"/>
        <a:ext cx="875605" cy="437802"/>
      </dsp:txXfrm>
    </dsp:sp>
    <dsp:sp modelId="{D4A414F2-4844-41F0-AAE7-C4D9D0109EDF}">
      <dsp:nvSpPr>
        <dsp:cNvPr id="0" name=""/>
        <dsp:cNvSpPr/>
      </dsp:nvSpPr>
      <dsp:spPr>
        <a:xfrm>
          <a:off x="5014031" y="124707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Trenere og lagledere</a:t>
          </a:r>
        </a:p>
      </dsp:txBody>
      <dsp:txXfrm>
        <a:off x="5014031" y="1247072"/>
        <a:ext cx="875605" cy="437802"/>
      </dsp:txXfrm>
    </dsp:sp>
    <dsp:sp modelId="{90766461-BA2E-465E-BE2E-22BDD7AF9BE9}">
      <dsp:nvSpPr>
        <dsp:cNvPr id="0" name=""/>
        <dsp:cNvSpPr/>
      </dsp:nvSpPr>
      <dsp:spPr>
        <a:xfrm>
          <a:off x="5854613" y="62539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Dommeransvarlig</a:t>
          </a:r>
        </a:p>
      </dsp:txBody>
      <dsp:txXfrm>
        <a:off x="5854613" y="625392"/>
        <a:ext cx="875605" cy="437802"/>
      </dsp:txXfrm>
    </dsp:sp>
    <dsp:sp modelId="{0AC5001D-417A-4EC3-9185-13F857F5FED8}">
      <dsp:nvSpPr>
        <dsp:cNvPr id="0" name=""/>
        <dsp:cNvSpPr/>
      </dsp:nvSpPr>
      <dsp:spPr>
        <a:xfrm>
          <a:off x="6914095" y="625392"/>
          <a:ext cx="875605" cy="437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Spillerutvikler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Paal Magnus </a:t>
          </a:r>
          <a:r>
            <a:rPr lang="nb-NO" sz="800" kern="1200"/>
            <a:t>Tødås</a:t>
          </a:r>
        </a:p>
      </dsp:txBody>
      <dsp:txXfrm>
        <a:off x="6914095" y="625392"/>
        <a:ext cx="875605" cy="437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4BFB1-653F-453E-9B88-9EAD0C055089}">
      <dsp:nvSpPr>
        <dsp:cNvPr id="0" name=""/>
        <dsp:cNvSpPr/>
      </dsp:nvSpPr>
      <dsp:spPr>
        <a:xfrm>
          <a:off x="3808127" y="1802653"/>
          <a:ext cx="116811" cy="511745"/>
        </a:xfrm>
        <a:custGeom>
          <a:avLst/>
          <a:gdLst/>
          <a:ahLst/>
          <a:cxnLst/>
          <a:rect l="0" t="0" r="0" b="0"/>
          <a:pathLst>
            <a:path>
              <a:moveTo>
                <a:pt x="116811" y="0"/>
              </a:moveTo>
              <a:lnTo>
                <a:pt x="116811" y="511745"/>
              </a:lnTo>
              <a:lnTo>
                <a:pt x="0" y="5117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49E9D-A78B-4D96-AD43-F74283FF0EA4}">
      <dsp:nvSpPr>
        <dsp:cNvPr id="0" name=""/>
        <dsp:cNvSpPr/>
      </dsp:nvSpPr>
      <dsp:spPr>
        <a:xfrm>
          <a:off x="6845225" y="3382390"/>
          <a:ext cx="166873" cy="511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745"/>
              </a:lnTo>
              <a:lnTo>
                <a:pt x="166873" y="5117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51AB1-5C1C-459A-B6E8-6CEAB7B2ACF0}">
      <dsp:nvSpPr>
        <dsp:cNvPr id="0" name=""/>
        <dsp:cNvSpPr/>
      </dsp:nvSpPr>
      <dsp:spPr>
        <a:xfrm>
          <a:off x="3924938" y="1802653"/>
          <a:ext cx="3365282" cy="1023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679"/>
              </a:lnTo>
              <a:lnTo>
                <a:pt x="3365282" y="906679"/>
              </a:lnTo>
              <a:lnTo>
                <a:pt x="3365282" y="1023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D4110-9D40-4663-A179-AE125BD23553}">
      <dsp:nvSpPr>
        <dsp:cNvPr id="0" name=""/>
        <dsp:cNvSpPr/>
      </dsp:nvSpPr>
      <dsp:spPr>
        <a:xfrm>
          <a:off x="5499112" y="3382390"/>
          <a:ext cx="166873" cy="511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745"/>
              </a:lnTo>
              <a:lnTo>
                <a:pt x="166873" y="5117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8F8AC-5156-47F9-869E-1CFACEACD57B}">
      <dsp:nvSpPr>
        <dsp:cNvPr id="0" name=""/>
        <dsp:cNvSpPr/>
      </dsp:nvSpPr>
      <dsp:spPr>
        <a:xfrm>
          <a:off x="3924938" y="1802653"/>
          <a:ext cx="2019169" cy="1023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679"/>
              </a:lnTo>
              <a:lnTo>
                <a:pt x="2019169" y="906679"/>
              </a:lnTo>
              <a:lnTo>
                <a:pt x="2019169" y="1023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999E7-73F8-42C9-8C00-42693D4ADA99}">
      <dsp:nvSpPr>
        <dsp:cNvPr id="0" name=""/>
        <dsp:cNvSpPr/>
      </dsp:nvSpPr>
      <dsp:spPr>
        <a:xfrm>
          <a:off x="4152999" y="3382390"/>
          <a:ext cx="166873" cy="511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745"/>
              </a:lnTo>
              <a:lnTo>
                <a:pt x="166873" y="5117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74D36-5380-4778-8824-86071A0A7145}">
      <dsp:nvSpPr>
        <dsp:cNvPr id="0" name=""/>
        <dsp:cNvSpPr/>
      </dsp:nvSpPr>
      <dsp:spPr>
        <a:xfrm>
          <a:off x="3924938" y="1802653"/>
          <a:ext cx="673056" cy="1023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679"/>
              </a:lnTo>
              <a:lnTo>
                <a:pt x="673056" y="906679"/>
              </a:lnTo>
              <a:lnTo>
                <a:pt x="673056" y="1023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39C43-7B38-4A52-BD3B-C5D94896E32E}">
      <dsp:nvSpPr>
        <dsp:cNvPr id="0" name=""/>
        <dsp:cNvSpPr/>
      </dsp:nvSpPr>
      <dsp:spPr>
        <a:xfrm>
          <a:off x="2806886" y="3382390"/>
          <a:ext cx="166873" cy="511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745"/>
              </a:lnTo>
              <a:lnTo>
                <a:pt x="166873" y="5117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DEC969-A257-4953-8D0D-A74F0EA276D7}">
      <dsp:nvSpPr>
        <dsp:cNvPr id="0" name=""/>
        <dsp:cNvSpPr/>
      </dsp:nvSpPr>
      <dsp:spPr>
        <a:xfrm>
          <a:off x="3251882" y="1802653"/>
          <a:ext cx="673056" cy="1023491"/>
        </a:xfrm>
        <a:custGeom>
          <a:avLst/>
          <a:gdLst/>
          <a:ahLst/>
          <a:cxnLst/>
          <a:rect l="0" t="0" r="0" b="0"/>
          <a:pathLst>
            <a:path>
              <a:moveTo>
                <a:pt x="673056" y="0"/>
              </a:moveTo>
              <a:lnTo>
                <a:pt x="673056" y="906679"/>
              </a:lnTo>
              <a:lnTo>
                <a:pt x="0" y="906679"/>
              </a:lnTo>
              <a:lnTo>
                <a:pt x="0" y="1023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7681C-8393-49AF-B894-D525A5607FA9}">
      <dsp:nvSpPr>
        <dsp:cNvPr id="0" name=""/>
        <dsp:cNvSpPr/>
      </dsp:nvSpPr>
      <dsp:spPr>
        <a:xfrm>
          <a:off x="1460772" y="3382390"/>
          <a:ext cx="166873" cy="511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745"/>
              </a:lnTo>
              <a:lnTo>
                <a:pt x="166873" y="5117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603AC-872E-4BA8-B5D4-FE0CC781EB89}">
      <dsp:nvSpPr>
        <dsp:cNvPr id="0" name=""/>
        <dsp:cNvSpPr/>
      </dsp:nvSpPr>
      <dsp:spPr>
        <a:xfrm>
          <a:off x="1905768" y="1802653"/>
          <a:ext cx="2019169" cy="1023491"/>
        </a:xfrm>
        <a:custGeom>
          <a:avLst/>
          <a:gdLst/>
          <a:ahLst/>
          <a:cxnLst/>
          <a:rect l="0" t="0" r="0" b="0"/>
          <a:pathLst>
            <a:path>
              <a:moveTo>
                <a:pt x="2019169" y="0"/>
              </a:moveTo>
              <a:lnTo>
                <a:pt x="2019169" y="906679"/>
              </a:lnTo>
              <a:lnTo>
                <a:pt x="0" y="906679"/>
              </a:lnTo>
              <a:lnTo>
                <a:pt x="0" y="1023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50A45-4674-4527-B381-5E4FF7ED44F2}">
      <dsp:nvSpPr>
        <dsp:cNvPr id="0" name=""/>
        <dsp:cNvSpPr/>
      </dsp:nvSpPr>
      <dsp:spPr>
        <a:xfrm>
          <a:off x="114659" y="3382390"/>
          <a:ext cx="166873" cy="511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745"/>
              </a:lnTo>
              <a:lnTo>
                <a:pt x="166873" y="5117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F6D6A-FD9C-4385-93AB-D09256712202}">
      <dsp:nvSpPr>
        <dsp:cNvPr id="0" name=""/>
        <dsp:cNvSpPr/>
      </dsp:nvSpPr>
      <dsp:spPr>
        <a:xfrm>
          <a:off x="559655" y="1802653"/>
          <a:ext cx="3365282" cy="1023491"/>
        </a:xfrm>
        <a:custGeom>
          <a:avLst/>
          <a:gdLst/>
          <a:ahLst/>
          <a:cxnLst/>
          <a:rect l="0" t="0" r="0" b="0"/>
          <a:pathLst>
            <a:path>
              <a:moveTo>
                <a:pt x="3365282" y="0"/>
              </a:moveTo>
              <a:lnTo>
                <a:pt x="3365282" y="906679"/>
              </a:lnTo>
              <a:lnTo>
                <a:pt x="0" y="906679"/>
              </a:lnTo>
              <a:lnTo>
                <a:pt x="0" y="1023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531B7-81EB-40B3-9442-F66266D8167C}">
      <dsp:nvSpPr>
        <dsp:cNvPr id="0" name=""/>
        <dsp:cNvSpPr/>
      </dsp:nvSpPr>
      <dsp:spPr>
        <a:xfrm>
          <a:off x="3368693" y="1246408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Arrangementsansvarlig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/>
            <a:t>Ingrid Stenvik</a:t>
          </a:r>
          <a:endParaRPr lang="nb-NO" sz="900" kern="1200" dirty="0"/>
        </a:p>
      </dsp:txBody>
      <dsp:txXfrm>
        <a:off x="3368693" y="1246408"/>
        <a:ext cx="1112490" cy="556245"/>
      </dsp:txXfrm>
    </dsp:sp>
    <dsp:sp modelId="{CA70CFFD-5CFC-4D21-A0AB-3FA01A47275F}">
      <dsp:nvSpPr>
        <dsp:cNvPr id="0" name=""/>
        <dsp:cNvSpPr/>
      </dsp:nvSpPr>
      <dsp:spPr>
        <a:xfrm>
          <a:off x="3410" y="2826144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Kick </a:t>
          </a:r>
          <a:r>
            <a:rPr lang="nb-NO" sz="900" kern="1200" dirty="0" err="1"/>
            <a:t>Off</a:t>
          </a:r>
          <a:r>
            <a:rPr lang="nb-NO" sz="900" kern="1200" dirty="0"/>
            <a:t> Cup </a:t>
          </a:r>
        </a:p>
      </dsp:txBody>
      <dsp:txXfrm>
        <a:off x="3410" y="2826144"/>
        <a:ext cx="1112490" cy="556245"/>
      </dsp:txXfrm>
    </dsp:sp>
    <dsp:sp modelId="{93FF0AA2-2DCA-4CC8-9225-F27BC022E840}">
      <dsp:nvSpPr>
        <dsp:cNvPr id="0" name=""/>
        <dsp:cNvSpPr/>
      </dsp:nvSpPr>
      <dsp:spPr>
        <a:xfrm>
          <a:off x="281533" y="3616013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Leder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Ingrid Stenvik</a:t>
          </a:r>
        </a:p>
      </dsp:txBody>
      <dsp:txXfrm>
        <a:off x="281533" y="3616013"/>
        <a:ext cx="1112490" cy="556245"/>
      </dsp:txXfrm>
    </dsp:sp>
    <dsp:sp modelId="{2C4F410C-0DAD-4DD8-A36A-E5E836AEC286}">
      <dsp:nvSpPr>
        <dsp:cNvPr id="0" name=""/>
        <dsp:cNvSpPr/>
      </dsp:nvSpPr>
      <dsp:spPr>
        <a:xfrm>
          <a:off x="1349523" y="2826144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OM Straffespark</a:t>
          </a:r>
        </a:p>
      </dsp:txBody>
      <dsp:txXfrm>
        <a:off x="1349523" y="2826144"/>
        <a:ext cx="1112490" cy="556245"/>
      </dsp:txXfrm>
    </dsp:sp>
    <dsp:sp modelId="{74621035-B542-463C-95B6-12EAD4EF101C}">
      <dsp:nvSpPr>
        <dsp:cNvPr id="0" name=""/>
        <dsp:cNvSpPr/>
      </dsp:nvSpPr>
      <dsp:spPr>
        <a:xfrm>
          <a:off x="1627646" y="3616013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Fotballstyret</a:t>
          </a:r>
        </a:p>
      </dsp:txBody>
      <dsp:txXfrm>
        <a:off x="1627646" y="3616013"/>
        <a:ext cx="1112490" cy="556245"/>
      </dsp:txXfrm>
    </dsp:sp>
    <dsp:sp modelId="{6C21EF3A-A4FA-4B3E-87C7-60CDA1F9FD78}">
      <dsp:nvSpPr>
        <dsp:cNvPr id="0" name=""/>
        <dsp:cNvSpPr/>
      </dsp:nvSpPr>
      <dsp:spPr>
        <a:xfrm>
          <a:off x="2695637" y="2826144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Hermetikken</a:t>
          </a:r>
        </a:p>
      </dsp:txBody>
      <dsp:txXfrm>
        <a:off x="2695637" y="2826144"/>
        <a:ext cx="1112490" cy="556245"/>
      </dsp:txXfrm>
    </dsp:sp>
    <dsp:sp modelId="{2855617F-5730-4DB9-B05F-680490F5E5E8}">
      <dsp:nvSpPr>
        <dsp:cNvPr id="0" name=""/>
        <dsp:cNvSpPr/>
      </dsp:nvSpPr>
      <dsp:spPr>
        <a:xfrm>
          <a:off x="2973759" y="3616013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Fotballstyret</a:t>
          </a:r>
        </a:p>
      </dsp:txBody>
      <dsp:txXfrm>
        <a:off x="2973759" y="3616013"/>
        <a:ext cx="1112490" cy="556245"/>
      </dsp:txXfrm>
    </dsp:sp>
    <dsp:sp modelId="{55F86106-AA0A-4650-AA49-2300F523DB46}">
      <dsp:nvSpPr>
        <dsp:cNvPr id="0" name=""/>
        <dsp:cNvSpPr/>
      </dsp:nvSpPr>
      <dsp:spPr>
        <a:xfrm>
          <a:off x="4041750" y="2826144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Orkla Sparebank Cup</a:t>
          </a:r>
        </a:p>
      </dsp:txBody>
      <dsp:txXfrm>
        <a:off x="4041750" y="2826144"/>
        <a:ext cx="1112490" cy="556245"/>
      </dsp:txXfrm>
    </dsp:sp>
    <dsp:sp modelId="{64AB8848-2CE6-4941-BA03-A86658ECDC5E}">
      <dsp:nvSpPr>
        <dsp:cNvPr id="0" name=""/>
        <dsp:cNvSpPr/>
      </dsp:nvSpPr>
      <dsp:spPr>
        <a:xfrm>
          <a:off x="4319872" y="3616013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Leder</a:t>
          </a:r>
        </a:p>
      </dsp:txBody>
      <dsp:txXfrm>
        <a:off x="4319872" y="3616013"/>
        <a:ext cx="1112490" cy="556245"/>
      </dsp:txXfrm>
    </dsp:sp>
    <dsp:sp modelId="{461C9C50-6A43-4155-944F-CD6376DB3D1B}">
      <dsp:nvSpPr>
        <dsp:cNvPr id="0" name=""/>
        <dsp:cNvSpPr/>
      </dsp:nvSpPr>
      <dsp:spPr>
        <a:xfrm>
          <a:off x="5387863" y="2826144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Førjulscup</a:t>
          </a:r>
        </a:p>
      </dsp:txBody>
      <dsp:txXfrm>
        <a:off x="5387863" y="2826144"/>
        <a:ext cx="1112490" cy="556245"/>
      </dsp:txXfrm>
    </dsp:sp>
    <dsp:sp modelId="{849F8EB4-807C-4BC3-A46D-BD09E2AEEB5F}">
      <dsp:nvSpPr>
        <dsp:cNvPr id="0" name=""/>
        <dsp:cNvSpPr/>
      </dsp:nvSpPr>
      <dsp:spPr>
        <a:xfrm>
          <a:off x="5665985" y="3616013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Fotballstyret</a:t>
          </a:r>
        </a:p>
      </dsp:txBody>
      <dsp:txXfrm>
        <a:off x="5665985" y="3616013"/>
        <a:ext cx="1112490" cy="556245"/>
      </dsp:txXfrm>
    </dsp:sp>
    <dsp:sp modelId="{077C6F1B-DA0A-4DB5-9A2A-E759A1042ABA}">
      <dsp:nvSpPr>
        <dsp:cNvPr id="0" name=""/>
        <dsp:cNvSpPr/>
      </dsp:nvSpPr>
      <dsp:spPr>
        <a:xfrm>
          <a:off x="6733976" y="2826144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Sesongavslutninger</a:t>
          </a:r>
        </a:p>
      </dsp:txBody>
      <dsp:txXfrm>
        <a:off x="6733976" y="2826144"/>
        <a:ext cx="1112490" cy="556245"/>
      </dsp:txXfrm>
    </dsp:sp>
    <dsp:sp modelId="{5B7B4121-8069-4589-A274-773EDB8C40B9}">
      <dsp:nvSpPr>
        <dsp:cNvPr id="0" name=""/>
        <dsp:cNvSpPr/>
      </dsp:nvSpPr>
      <dsp:spPr>
        <a:xfrm>
          <a:off x="7012099" y="3616013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Fotballstyret</a:t>
          </a:r>
        </a:p>
      </dsp:txBody>
      <dsp:txXfrm>
        <a:off x="7012099" y="3616013"/>
        <a:ext cx="1112490" cy="556245"/>
      </dsp:txXfrm>
    </dsp:sp>
    <dsp:sp modelId="{E750E470-B655-4EFD-B576-C6E257875C49}">
      <dsp:nvSpPr>
        <dsp:cNvPr id="0" name=""/>
        <dsp:cNvSpPr/>
      </dsp:nvSpPr>
      <dsp:spPr>
        <a:xfrm>
          <a:off x="2695637" y="2036276"/>
          <a:ext cx="1112490" cy="556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Dugnadsansvarlig</a:t>
          </a:r>
        </a:p>
      </dsp:txBody>
      <dsp:txXfrm>
        <a:off x="2695637" y="2036276"/>
        <a:ext cx="1112490" cy="556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76B413-1B9B-252C-744A-FC9CE335AA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CB0458D-8578-5906-A07B-1A414BBF5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B4AEDBB-EFF2-3777-44A4-630CEFB0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7E81EEA-CB7A-1368-AFD1-7C5DC6789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FDC3C4F-6F3E-56EB-D20C-C9507B2F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17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2887E9-BEBD-9595-166E-BEA56E72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541D36-DB4A-19B1-A4F4-42B4A6513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BD996D-B1D7-C136-0C13-137910036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E1B973-36C9-5A0F-066F-EA1E568F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7DD2AD-8F3B-3B8B-57B4-84E3C2C8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874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3DF516E-9262-57CA-E26E-095FA82C9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C1627B6-624F-03B2-A43A-009C8F4F0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0BA0F1-B240-5D6E-AF86-AED7C7C94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E11917C-00FD-F550-EF7D-C06129B2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D2BEC9-A336-DCCE-3FB2-1E57CF00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544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3B1D15-30A2-F0C0-5037-6B7B36070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CE1D7F-F5C7-E0E0-D525-D75B2128F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E643B2C-619D-BFA6-E910-5EC547590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3AF13F-C6E1-2E57-14B1-3BE095A9A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D5075FF-2349-036C-A6AB-C3C9D3F07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603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3F9E65-59CB-FBEC-6D4D-28202FEDB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7B34E78-86A2-B185-EE0B-D2C9C22F9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F5AD51-CC81-DE78-C47F-C87C8F1B0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E29256-D660-4A8C-82F8-4A58EAE2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998682-BB7D-F362-0782-046C8F56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00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FBACC6-D51C-1B9C-07EC-340DB6AF2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655A35-08B1-C63C-FBAE-69F858915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6F84AB5-BA1F-DC46-C4B8-97F6915CA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7CB0618-3CEA-DE27-1141-5ED3C3F6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AF9C7ED-9C26-C69A-571E-BF15DD3D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71133AD-7FEF-19C3-F43F-E98BC9DA4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71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086B55-82CF-B531-81CA-924370A51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262F280-B38F-9EA7-9B28-86FE6ECAD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48A819C-0D6C-EA99-E587-A97189770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9F4D400-64C8-8CAB-1274-94CF968E5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3D8575B-1FD0-CB08-EEEB-F1B1DDE38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88F7BA9-2199-B8FB-9D27-F64D4E949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8BF2678-434E-65FA-727F-76DAB01F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376056B-B50C-84B4-B3FC-A532DE932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642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9E6CFF-2122-A6FB-DAD9-47E726E72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2388CF5-2903-107C-E9C5-8F07D58F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23013A0-23E1-B7A2-27D2-8A985B62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BE7A614-B814-F385-2CFD-4F074028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494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9AAE939-AFDA-78A1-75D2-FBD3395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759C6E6-0FE7-D1D2-D7A1-FE69A478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2840699-42A0-0647-25D9-E5FC49906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177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6C09A3-3583-215B-906A-7EC0A93E2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938C4B9-0DE0-1B32-650D-9C930702F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D8B1445-6F64-02FB-C9FF-F24B4B554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E493205-AE46-65D9-2663-07FBA394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4B2A7D-98AB-92ED-716D-C54B21ED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EEAF718-37B9-131C-75CF-05EACD633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19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A35DED-7449-2FE4-8B8B-A73517D27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7768C84-3724-334A-03D5-B95B571CA4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D9906E5-A117-888D-E2F5-7EAE69F1F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EB874F1-48A7-444F-1D10-A7EA7EAD8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E596F06-4ED8-85BC-CC8D-286BBBCE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AFA06F9-6418-CA12-C69E-90CF7E87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498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06B3B54-CD87-F375-00A0-D1BD2C661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D735B97-64D0-6E9D-96FD-DC6047F7B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4883C6-2834-B742-FD69-1C2F48C47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A67A1-CB88-4846-9063-A36AA0EB4849}" type="datetimeFigureOut">
              <a:rPr lang="nb-NO" smtClean="0"/>
              <a:t>10.10.2023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A3A306-F9E9-F0FF-B254-2F8686462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C8FE9D-4D98-5505-6971-3DBFB7EBA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4E57-3CE1-49AE-8539-8605C87A38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609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67F1BBE8-34F5-5ED0-BDAD-BECD0FBF2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73" y="175346"/>
            <a:ext cx="2143125" cy="2143125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833BD1B-0C3D-E4F4-0B5C-82FE6F8A07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8164339"/>
              </p:ext>
            </p:extLst>
          </p:nvPr>
        </p:nvGraphicFramePr>
        <p:xfrm>
          <a:off x="2031999" y="719666"/>
          <a:ext cx="9100127" cy="560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B21E2C99-929B-0BF6-926E-CE1B216AED14}"/>
              </a:ext>
            </a:extLst>
          </p:cNvPr>
          <p:cNvSpPr txBox="1"/>
          <p:nvPr/>
        </p:nvSpPr>
        <p:spPr>
          <a:xfrm>
            <a:off x="3235036" y="1004455"/>
            <a:ext cx="7155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/>
              <a:t>OIF FOTBALL STYRET 2023</a:t>
            </a:r>
          </a:p>
        </p:txBody>
      </p:sp>
    </p:spTree>
    <p:extLst>
      <p:ext uri="{BB962C8B-B14F-4D97-AF65-F5344CB8AC3E}">
        <p14:creationId xmlns:p14="http://schemas.microsoft.com/office/powerpoint/2010/main" val="193112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B190E6A6-23AC-2130-CB3A-53B5C8837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56" y="189201"/>
            <a:ext cx="1258600" cy="125860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8FD6E1-834F-2092-772D-3023C4D5D4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9348641"/>
              </p:ext>
            </p:extLst>
          </p:nvPr>
        </p:nvGraphicFramePr>
        <p:xfrm>
          <a:off x="1962727" y="108681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kstSylinder 5">
            <a:extLst>
              <a:ext uri="{FF2B5EF4-FFF2-40B4-BE49-F238E27FC236}">
                <a16:creationId xmlns:a16="http://schemas.microsoft.com/office/drawing/2014/main" id="{2363CF45-5800-64ED-6923-6368897C2FC0}"/>
              </a:ext>
            </a:extLst>
          </p:cNvPr>
          <p:cNvSpPr txBox="1"/>
          <p:nvPr/>
        </p:nvSpPr>
        <p:spPr>
          <a:xfrm>
            <a:off x="2944091" y="284018"/>
            <a:ext cx="812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dirty="0"/>
              <a:t>Sportslig struktur OIF Fotball 2023</a:t>
            </a:r>
          </a:p>
        </p:txBody>
      </p:sp>
    </p:spTree>
    <p:extLst>
      <p:ext uri="{BB962C8B-B14F-4D97-AF65-F5344CB8AC3E}">
        <p14:creationId xmlns:p14="http://schemas.microsoft.com/office/powerpoint/2010/main" val="335408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D1276438-D2AB-1388-41CC-8253351FD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29" y="287804"/>
            <a:ext cx="1191089" cy="1187705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CDF990C-4DC8-FB0F-7926-0AE8CD36B5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521261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kstSylinder 5">
            <a:extLst>
              <a:ext uri="{FF2B5EF4-FFF2-40B4-BE49-F238E27FC236}">
                <a16:creationId xmlns:a16="http://schemas.microsoft.com/office/drawing/2014/main" id="{A6EB420C-99A8-B62B-C23F-AEBFBF7E6477}"/>
              </a:ext>
            </a:extLst>
          </p:cNvPr>
          <p:cNvSpPr txBox="1"/>
          <p:nvPr/>
        </p:nvSpPr>
        <p:spPr>
          <a:xfrm>
            <a:off x="2549236" y="477982"/>
            <a:ext cx="7980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b="1" dirty="0"/>
              <a:t>Arrangementsstruktur OIF Fotball 2023</a:t>
            </a:r>
          </a:p>
        </p:txBody>
      </p:sp>
    </p:spTree>
    <p:extLst>
      <p:ext uri="{BB962C8B-B14F-4D97-AF65-F5344CB8AC3E}">
        <p14:creationId xmlns:p14="http://schemas.microsoft.com/office/powerpoint/2010/main" val="4141706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143</Words>
  <Application>Microsoft Office PowerPoint</Application>
  <PresentationFormat>Widescreen</PresentationFormat>
  <Paragraphs>70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Anders Skjøld</dc:creator>
  <cp:lastModifiedBy>Anders Skjøld</cp:lastModifiedBy>
  <cp:revision>4</cp:revision>
  <dcterms:created xsi:type="dcterms:W3CDTF">2023-01-24T16:44:26Z</dcterms:created>
  <dcterms:modified xsi:type="dcterms:W3CDTF">2023-10-10T13:49:17Z</dcterms:modified>
</cp:coreProperties>
</file>