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8F"/>
    <a:srgbClr val="5D30DC"/>
    <a:srgbClr val="F5F95D"/>
    <a:srgbClr val="F1F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Skjøld" userId="a5e5ae75-5494-4a6e-9b01-b7743401bdac" providerId="ADAL" clId="{E8800C4A-8FCF-4379-85DD-FC21CA531AAD}"/>
    <pc:docChg chg="modSld">
      <pc:chgData name="Anders Skjøld" userId="a5e5ae75-5494-4a6e-9b01-b7743401bdac" providerId="ADAL" clId="{E8800C4A-8FCF-4379-85DD-FC21CA531AAD}" dt="2020-06-12T12:12:51.831" v="24" actId="20577"/>
      <pc:docMkLst>
        <pc:docMk/>
      </pc:docMkLst>
      <pc:sldChg chg="modSp mod">
        <pc:chgData name="Anders Skjøld" userId="a5e5ae75-5494-4a6e-9b01-b7743401bdac" providerId="ADAL" clId="{E8800C4A-8FCF-4379-85DD-FC21CA531AAD}" dt="2020-06-12T12:12:51.831" v="24" actId="20577"/>
        <pc:sldMkLst>
          <pc:docMk/>
          <pc:sldMk cId="572344104" sldId="259"/>
        </pc:sldMkLst>
        <pc:spChg chg="mod">
          <ac:chgData name="Anders Skjøld" userId="a5e5ae75-5494-4a6e-9b01-b7743401bdac" providerId="ADAL" clId="{E8800C4A-8FCF-4379-85DD-FC21CA531AAD}" dt="2020-06-12T12:12:51.831" v="24" actId="20577"/>
          <ac:spMkLst>
            <pc:docMk/>
            <pc:sldMk cId="572344104" sldId="259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CF147-E9B4-4CA8-9B26-8333C632F6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486F26BE-38B2-472C-A3A3-58C47C22B2CA}">
      <dgm:prSet phldrT="[Tekst]" custT="1"/>
      <dgm:spPr>
        <a:solidFill>
          <a:srgbClr val="FFFF00"/>
        </a:solidFill>
        <a:ln w="38100">
          <a:solidFill>
            <a:srgbClr val="5D30DC"/>
          </a:solidFill>
        </a:ln>
      </dgm:spPr>
      <dgm:t>
        <a:bodyPr/>
        <a:lstStyle/>
        <a:p>
          <a:r>
            <a:rPr lang="nb-NO" sz="3600" b="1" dirty="0">
              <a:solidFill>
                <a:srgbClr val="5D30DC"/>
              </a:solidFill>
            </a:rPr>
            <a:t>Hovedstyret</a:t>
          </a:r>
        </a:p>
      </dgm:t>
    </dgm:pt>
    <dgm:pt modelId="{B0FCC59E-8FB9-4567-A480-7D990676A27C}" type="parTrans" cxnId="{C2DE5062-2D07-445D-B542-BC70EA2DFFCE}">
      <dgm:prSet/>
      <dgm:spPr/>
      <dgm:t>
        <a:bodyPr/>
        <a:lstStyle/>
        <a:p>
          <a:endParaRPr lang="nb-NO"/>
        </a:p>
      </dgm:t>
    </dgm:pt>
    <dgm:pt modelId="{9EE0E530-AF71-4E28-AD2B-9E596ED0D718}" type="sibTrans" cxnId="{C2DE5062-2D07-445D-B542-BC70EA2DFFCE}">
      <dgm:prSet/>
      <dgm:spPr/>
      <dgm:t>
        <a:bodyPr/>
        <a:lstStyle/>
        <a:p>
          <a:endParaRPr lang="nb-NO"/>
        </a:p>
      </dgm:t>
    </dgm:pt>
    <dgm:pt modelId="{007BE1F5-7391-4429-94D0-B00167ADA309}" type="asst">
      <dgm:prSet phldrT="[Tekst]" custT="1"/>
      <dgm:spPr>
        <a:solidFill>
          <a:srgbClr val="F8FB8F"/>
        </a:solidFill>
        <a:ln>
          <a:solidFill>
            <a:srgbClr val="5D30DC"/>
          </a:solidFill>
        </a:ln>
      </dgm:spPr>
      <dgm:t>
        <a:bodyPr/>
        <a:lstStyle/>
        <a:p>
          <a:r>
            <a:rPr lang="nb-NO" sz="2000" b="1" dirty="0">
              <a:solidFill>
                <a:schemeClr val="tx1"/>
              </a:solidFill>
            </a:rPr>
            <a:t>Daglig leder</a:t>
          </a:r>
        </a:p>
      </dgm:t>
    </dgm:pt>
    <dgm:pt modelId="{F1204B67-CCFD-4BB2-B177-6E367A694F54}" type="parTrans" cxnId="{4DAA3E29-B75E-47B5-9B0D-E66F369A9FCC}">
      <dgm:prSet/>
      <dgm:spPr/>
      <dgm:t>
        <a:bodyPr/>
        <a:lstStyle/>
        <a:p>
          <a:endParaRPr lang="nb-NO"/>
        </a:p>
      </dgm:t>
    </dgm:pt>
    <dgm:pt modelId="{0EF0D0DF-B163-4D65-A504-C233A320AB71}" type="sibTrans" cxnId="{4DAA3E29-B75E-47B5-9B0D-E66F369A9FCC}">
      <dgm:prSet/>
      <dgm:spPr/>
      <dgm:t>
        <a:bodyPr/>
        <a:lstStyle/>
        <a:p>
          <a:endParaRPr lang="nb-NO"/>
        </a:p>
      </dgm:t>
    </dgm:pt>
    <dgm:pt modelId="{70648597-1C68-415A-BF55-CB6675023C68}">
      <dgm:prSet phldrT="[Teks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pPr>
            <a:spcAft>
              <a:spcPts val="300"/>
            </a:spcAft>
          </a:pPr>
          <a:r>
            <a:rPr lang="nb-NO" sz="2400" dirty="0">
              <a:solidFill>
                <a:schemeClr val="bg1"/>
              </a:solidFill>
            </a:rPr>
            <a:t>Avdelinger</a:t>
          </a:r>
        </a:p>
        <a:p>
          <a:pPr>
            <a:spcAft>
              <a:spcPts val="300"/>
            </a:spcAft>
          </a:pPr>
          <a:r>
            <a:rPr lang="nb-NO" sz="2000" dirty="0">
              <a:solidFill>
                <a:schemeClr val="bg1"/>
              </a:solidFill>
            </a:rPr>
            <a:t>Sport og idrett</a:t>
          </a:r>
        </a:p>
      </dgm:t>
    </dgm:pt>
    <dgm:pt modelId="{CD3D43AA-1FDD-4D67-8EEE-3045890D8305}" type="parTrans" cxnId="{1AB2A5CB-FDB5-41DB-9A03-1342DFF70FF0}">
      <dgm:prSet/>
      <dgm:spPr/>
      <dgm:t>
        <a:bodyPr/>
        <a:lstStyle/>
        <a:p>
          <a:endParaRPr lang="nb-NO"/>
        </a:p>
      </dgm:t>
    </dgm:pt>
    <dgm:pt modelId="{AC36DDF2-9227-4E13-8365-0A6C8F9CAD20}" type="sibTrans" cxnId="{1AB2A5CB-FDB5-41DB-9A03-1342DFF70FF0}">
      <dgm:prSet/>
      <dgm:spPr/>
      <dgm:t>
        <a:bodyPr/>
        <a:lstStyle/>
        <a:p>
          <a:endParaRPr lang="nb-NO"/>
        </a:p>
      </dgm:t>
    </dgm:pt>
    <dgm:pt modelId="{FECB7FD6-1793-434E-83BF-017518ED9D6B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2400" dirty="0">
              <a:solidFill>
                <a:schemeClr val="bg1"/>
              </a:solidFill>
            </a:rPr>
            <a:t>Utvalg/komiteer</a:t>
          </a:r>
        </a:p>
      </dgm:t>
    </dgm:pt>
    <dgm:pt modelId="{C98587E0-B9B5-45ED-BDBC-FE6F3D4BFE50}" type="parTrans" cxnId="{9612576B-2D16-4DCB-9C49-7F50CEE4AE71}">
      <dgm:prSet/>
      <dgm:spPr/>
      <dgm:t>
        <a:bodyPr/>
        <a:lstStyle/>
        <a:p>
          <a:endParaRPr lang="nb-NO"/>
        </a:p>
      </dgm:t>
    </dgm:pt>
    <dgm:pt modelId="{EE8967A3-FE68-4568-A340-F2D5B8C7C2A6}" type="sibTrans" cxnId="{9612576B-2D16-4DCB-9C49-7F50CEE4AE71}">
      <dgm:prSet/>
      <dgm:spPr/>
      <dgm:t>
        <a:bodyPr/>
        <a:lstStyle/>
        <a:p>
          <a:endParaRPr lang="nb-NO"/>
        </a:p>
      </dgm:t>
    </dgm:pt>
    <dgm:pt modelId="{C136A258-F424-4882-83BB-53FA2E89C2EB}">
      <dgm:prSet custT="1"/>
      <dgm:spPr>
        <a:solidFill>
          <a:srgbClr val="5D30DC"/>
        </a:solidFill>
        <a:ln w="38100">
          <a:solidFill>
            <a:srgbClr val="FFFF00"/>
          </a:solidFill>
        </a:ln>
      </dgm:spPr>
      <dgm:t>
        <a:bodyPr/>
        <a:lstStyle/>
        <a:p>
          <a:r>
            <a:rPr lang="nb-NO" sz="4400" dirty="0"/>
            <a:t> Årsmøtet</a:t>
          </a:r>
        </a:p>
      </dgm:t>
    </dgm:pt>
    <dgm:pt modelId="{5127195A-5CF7-4435-8823-AF7CF42FBADF}" type="parTrans" cxnId="{2ABD6877-1A78-401D-9FCE-8973082A7F85}">
      <dgm:prSet/>
      <dgm:spPr/>
      <dgm:t>
        <a:bodyPr/>
        <a:lstStyle/>
        <a:p>
          <a:endParaRPr lang="nb-NO"/>
        </a:p>
      </dgm:t>
    </dgm:pt>
    <dgm:pt modelId="{0A69AA18-99D0-404A-9FEF-F0626207AC09}" type="sibTrans" cxnId="{2ABD6877-1A78-401D-9FCE-8973082A7F85}">
      <dgm:prSet/>
      <dgm:spPr/>
      <dgm:t>
        <a:bodyPr/>
        <a:lstStyle/>
        <a:p>
          <a:endParaRPr lang="nb-NO"/>
        </a:p>
      </dgm:t>
    </dgm:pt>
    <dgm:pt modelId="{40661947-C371-4186-B255-FD8910B6FCC7}" type="pres">
      <dgm:prSet presAssocID="{E53CF147-E9B4-4CA8-9B26-8333C632F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2FA8C6-4210-4CB1-B3A1-E8A25C2E10C1}" type="pres">
      <dgm:prSet presAssocID="{C136A258-F424-4882-83BB-53FA2E89C2EB}" presName="hierRoot1" presStyleCnt="0">
        <dgm:presLayoutVars>
          <dgm:hierBranch val="init"/>
        </dgm:presLayoutVars>
      </dgm:prSet>
      <dgm:spPr/>
    </dgm:pt>
    <dgm:pt modelId="{25DFA007-9F71-4D04-A110-AF530BC42583}" type="pres">
      <dgm:prSet presAssocID="{C136A258-F424-4882-83BB-53FA2E89C2EB}" presName="rootComposite1" presStyleCnt="0"/>
      <dgm:spPr/>
    </dgm:pt>
    <dgm:pt modelId="{F2E65818-A5E5-4FE3-8E77-E11EB10BCCC9}" type="pres">
      <dgm:prSet presAssocID="{C136A258-F424-4882-83BB-53FA2E89C2EB}" presName="rootText1" presStyleLbl="node0" presStyleIdx="0" presStyleCnt="1" custScaleX="124933" custScaleY="67415">
        <dgm:presLayoutVars>
          <dgm:chPref val="3"/>
        </dgm:presLayoutVars>
      </dgm:prSet>
      <dgm:spPr/>
    </dgm:pt>
    <dgm:pt modelId="{13B40639-B9AF-4A9E-83F0-3CA9A8A22613}" type="pres">
      <dgm:prSet presAssocID="{C136A258-F424-4882-83BB-53FA2E89C2EB}" presName="rootConnector1" presStyleLbl="node1" presStyleIdx="0" presStyleCnt="0"/>
      <dgm:spPr/>
    </dgm:pt>
    <dgm:pt modelId="{B9117B30-BC3A-4E3B-A7C1-8E036CA8F675}" type="pres">
      <dgm:prSet presAssocID="{C136A258-F424-4882-83BB-53FA2E89C2EB}" presName="hierChild2" presStyleCnt="0"/>
      <dgm:spPr/>
    </dgm:pt>
    <dgm:pt modelId="{E5867ED5-633C-4FDA-9370-215C05D231C7}" type="pres">
      <dgm:prSet presAssocID="{B0FCC59E-8FB9-4567-A480-7D990676A27C}" presName="Name37" presStyleLbl="parChTrans1D2" presStyleIdx="0" presStyleCnt="1"/>
      <dgm:spPr/>
    </dgm:pt>
    <dgm:pt modelId="{F802942D-6F4A-4E9E-ADAC-106D268DD516}" type="pres">
      <dgm:prSet presAssocID="{486F26BE-38B2-472C-A3A3-58C47C22B2CA}" presName="hierRoot2" presStyleCnt="0">
        <dgm:presLayoutVars>
          <dgm:hierBranch val="init"/>
        </dgm:presLayoutVars>
      </dgm:prSet>
      <dgm:spPr/>
    </dgm:pt>
    <dgm:pt modelId="{E40E6A8C-6B34-4428-B0EB-8D59D7905010}" type="pres">
      <dgm:prSet presAssocID="{486F26BE-38B2-472C-A3A3-58C47C22B2CA}" presName="rootComposite" presStyleCnt="0"/>
      <dgm:spPr/>
    </dgm:pt>
    <dgm:pt modelId="{CB67BF9E-8D81-4BBD-B357-6417E80CA76D}" type="pres">
      <dgm:prSet presAssocID="{486F26BE-38B2-472C-A3A3-58C47C22B2CA}" presName="rootText" presStyleLbl="node2" presStyleIdx="0" presStyleCnt="1" custScaleY="56556">
        <dgm:presLayoutVars>
          <dgm:chPref val="3"/>
        </dgm:presLayoutVars>
      </dgm:prSet>
      <dgm:spPr/>
    </dgm:pt>
    <dgm:pt modelId="{1738D185-7A80-4452-B154-3BCBE3E57C3A}" type="pres">
      <dgm:prSet presAssocID="{486F26BE-38B2-472C-A3A3-58C47C22B2CA}" presName="rootConnector" presStyleLbl="node2" presStyleIdx="0" presStyleCnt="1"/>
      <dgm:spPr/>
    </dgm:pt>
    <dgm:pt modelId="{5256F081-AFD1-44C2-8374-B5F46D26BF62}" type="pres">
      <dgm:prSet presAssocID="{486F26BE-38B2-472C-A3A3-58C47C22B2CA}" presName="hierChild4" presStyleCnt="0"/>
      <dgm:spPr/>
    </dgm:pt>
    <dgm:pt modelId="{20F09830-A0CA-448C-944A-29C82E92ADF8}" type="pres">
      <dgm:prSet presAssocID="{CD3D43AA-1FDD-4D67-8EEE-3045890D8305}" presName="Name37" presStyleLbl="parChTrans1D3" presStyleIdx="0" presStyleCnt="3"/>
      <dgm:spPr/>
    </dgm:pt>
    <dgm:pt modelId="{C6F831D7-926A-4E97-AACE-3745E6EF4F79}" type="pres">
      <dgm:prSet presAssocID="{70648597-1C68-415A-BF55-CB6675023C68}" presName="hierRoot2" presStyleCnt="0">
        <dgm:presLayoutVars>
          <dgm:hierBranch val="init"/>
        </dgm:presLayoutVars>
      </dgm:prSet>
      <dgm:spPr/>
    </dgm:pt>
    <dgm:pt modelId="{FA0972BD-0EBA-4EAE-B973-0F7FB274821C}" type="pres">
      <dgm:prSet presAssocID="{70648597-1C68-415A-BF55-CB6675023C68}" presName="rootComposite" presStyleCnt="0"/>
      <dgm:spPr/>
    </dgm:pt>
    <dgm:pt modelId="{13D6D1E6-1D03-4FA2-80A6-038CA7753990}" type="pres">
      <dgm:prSet presAssocID="{70648597-1C68-415A-BF55-CB6675023C68}" presName="rootText" presStyleLbl="node3" presStyleIdx="0" presStyleCnt="2" custScaleX="106153" custScaleY="59541" custLinFactY="-14754" custLinFactNeighborX="7021" custLinFactNeighborY="-100000">
        <dgm:presLayoutVars>
          <dgm:chPref val="3"/>
        </dgm:presLayoutVars>
      </dgm:prSet>
      <dgm:spPr/>
    </dgm:pt>
    <dgm:pt modelId="{DE17ED3E-C956-4E7E-9D33-E6BD70B9136C}" type="pres">
      <dgm:prSet presAssocID="{70648597-1C68-415A-BF55-CB6675023C68}" presName="rootConnector" presStyleLbl="node3" presStyleIdx="0" presStyleCnt="2"/>
      <dgm:spPr/>
    </dgm:pt>
    <dgm:pt modelId="{FD060A63-6729-4BFE-A843-12A3495CA0C8}" type="pres">
      <dgm:prSet presAssocID="{70648597-1C68-415A-BF55-CB6675023C68}" presName="hierChild4" presStyleCnt="0"/>
      <dgm:spPr/>
    </dgm:pt>
    <dgm:pt modelId="{3EE4ECFB-D0B0-4311-987C-0D44DDB01E67}" type="pres">
      <dgm:prSet presAssocID="{70648597-1C68-415A-BF55-CB6675023C68}" presName="hierChild5" presStyleCnt="0"/>
      <dgm:spPr/>
    </dgm:pt>
    <dgm:pt modelId="{21DF7054-3B65-4A1A-B2E7-33250187D4B0}" type="pres">
      <dgm:prSet presAssocID="{C98587E0-B9B5-45ED-BDBC-FE6F3D4BFE50}" presName="Name37" presStyleLbl="parChTrans1D3" presStyleIdx="1" presStyleCnt="3"/>
      <dgm:spPr/>
    </dgm:pt>
    <dgm:pt modelId="{F9D40293-CBC3-47CE-9C7F-7F363FCC28B8}" type="pres">
      <dgm:prSet presAssocID="{FECB7FD6-1793-434E-83BF-017518ED9D6B}" presName="hierRoot2" presStyleCnt="0">
        <dgm:presLayoutVars>
          <dgm:hierBranch val="init"/>
        </dgm:presLayoutVars>
      </dgm:prSet>
      <dgm:spPr/>
    </dgm:pt>
    <dgm:pt modelId="{DE069713-750B-40DC-9212-8FC43719FE72}" type="pres">
      <dgm:prSet presAssocID="{FECB7FD6-1793-434E-83BF-017518ED9D6B}" presName="rootComposite" presStyleCnt="0"/>
      <dgm:spPr/>
    </dgm:pt>
    <dgm:pt modelId="{73B49263-E9FA-4731-BD0A-312681EDE23B}" type="pres">
      <dgm:prSet presAssocID="{FECB7FD6-1793-434E-83BF-017518ED9D6B}" presName="rootText" presStyleLbl="node3" presStyleIdx="1" presStyleCnt="2" custScaleX="106745" custScaleY="57398" custLinFactX="-44118" custLinFactY="-100000" custLinFactNeighborX="-100000" custLinFactNeighborY="-115248">
        <dgm:presLayoutVars>
          <dgm:chPref val="3"/>
        </dgm:presLayoutVars>
      </dgm:prSet>
      <dgm:spPr/>
    </dgm:pt>
    <dgm:pt modelId="{47C64106-8CBE-45CA-BE8E-50A1566D24C4}" type="pres">
      <dgm:prSet presAssocID="{FECB7FD6-1793-434E-83BF-017518ED9D6B}" presName="rootConnector" presStyleLbl="node3" presStyleIdx="1" presStyleCnt="2"/>
      <dgm:spPr/>
    </dgm:pt>
    <dgm:pt modelId="{EB64DDC4-1D5C-4F1D-B8E6-4AAD7819DA1B}" type="pres">
      <dgm:prSet presAssocID="{FECB7FD6-1793-434E-83BF-017518ED9D6B}" presName="hierChild4" presStyleCnt="0"/>
      <dgm:spPr/>
    </dgm:pt>
    <dgm:pt modelId="{71FE16AA-D9A5-453C-8E96-6811B06998F6}" type="pres">
      <dgm:prSet presAssocID="{FECB7FD6-1793-434E-83BF-017518ED9D6B}" presName="hierChild5" presStyleCnt="0"/>
      <dgm:spPr/>
    </dgm:pt>
    <dgm:pt modelId="{54D249D2-A6E3-471D-ADD2-CC4236479DC0}" type="pres">
      <dgm:prSet presAssocID="{486F26BE-38B2-472C-A3A3-58C47C22B2CA}" presName="hierChild5" presStyleCnt="0"/>
      <dgm:spPr/>
    </dgm:pt>
    <dgm:pt modelId="{9906DE1F-E847-406B-9897-2A46A24EB8EA}" type="pres">
      <dgm:prSet presAssocID="{F1204B67-CCFD-4BB2-B177-6E367A694F54}" presName="Name111" presStyleLbl="parChTrans1D3" presStyleIdx="2" presStyleCnt="3"/>
      <dgm:spPr/>
    </dgm:pt>
    <dgm:pt modelId="{22358232-C73F-4B56-BEDB-C74ACC8C2677}" type="pres">
      <dgm:prSet presAssocID="{007BE1F5-7391-4429-94D0-B00167ADA309}" presName="hierRoot3" presStyleCnt="0">
        <dgm:presLayoutVars>
          <dgm:hierBranch val="init"/>
        </dgm:presLayoutVars>
      </dgm:prSet>
      <dgm:spPr/>
    </dgm:pt>
    <dgm:pt modelId="{4675F5CD-6942-4132-95A5-1E66A2E933D2}" type="pres">
      <dgm:prSet presAssocID="{007BE1F5-7391-4429-94D0-B00167ADA309}" presName="rootComposite3" presStyleCnt="0"/>
      <dgm:spPr/>
    </dgm:pt>
    <dgm:pt modelId="{B0FE97AE-2AF3-4FD5-B870-DE4A011F58FD}" type="pres">
      <dgm:prSet presAssocID="{007BE1F5-7391-4429-94D0-B00167ADA309}" presName="rootText3" presStyleLbl="asst2" presStyleIdx="0" presStyleCnt="1" custScaleX="76511" custScaleY="42318" custLinFactNeighborX="-43383" custLinFactNeighborY="-61348">
        <dgm:presLayoutVars>
          <dgm:chPref val="3"/>
        </dgm:presLayoutVars>
      </dgm:prSet>
      <dgm:spPr/>
    </dgm:pt>
    <dgm:pt modelId="{1A7266DB-0258-4FCF-872A-1E5B477FFF70}" type="pres">
      <dgm:prSet presAssocID="{007BE1F5-7391-4429-94D0-B00167ADA309}" presName="rootConnector3" presStyleLbl="asst2" presStyleIdx="0" presStyleCnt="1"/>
      <dgm:spPr/>
    </dgm:pt>
    <dgm:pt modelId="{41F262FE-6AE5-4F5B-9120-FE42EE9FFF7B}" type="pres">
      <dgm:prSet presAssocID="{007BE1F5-7391-4429-94D0-B00167ADA309}" presName="hierChild6" presStyleCnt="0"/>
      <dgm:spPr/>
    </dgm:pt>
    <dgm:pt modelId="{A124721F-B0DA-4DA9-A685-A57B9F70E4E8}" type="pres">
      <dgm:prSet presAssocID="{007BE1F5-7391-4429-94D0-B00167ADA309}" presName="hierChild7" presStyleCnt="0"/>
      <dgm:spPr/>
    </dgm:pt>
    <dgm:pt modelId="{0C4996C6-A9D6-47BE-B741-85EA659DBD85}" type="pres">
      <dgm:prSet presAssocID="{C136A258-F424-4882-83BB-53FA2E89C2EB}" presName="hierChild3" presStyleCnt="0"/>
      <dgm:spPr/>
    </dgm:pt>
  </dgm:ptLst>
  <dgm:cxnLst>
    <dgm:cxn modelId="{4DAA3E29-B75E-47B5-9B0D-E66F369A9FCC}" srcId="{486F26BE-38B2-472C-A3A3-58C47C22B2CA}" destId="{007BE1F5-7391-4429-94D0-B00167ADA309}" srcOrd="0" destOrd="0" parTransId="{F1204B67-CCFD-4BB2-B177-6E367A694F54}" sibTransId="{0EF0D0DF-B163-4D65-A504-C233A320AB71}"/>
    <dgm:cxn modelId="{6DE2685E-51EB-40DB-9900-0D64AE86ECBE}" type="presOf" srcId="{C136A258-F424-4882-83BB-53FA2E89C2EB}" destId="{13B40639-B9AF-4A9E-83F0-3CA9A8A22613}" srcOrd="1" destOrd="0" presId="urn:microsoft.com/office/officeart/2005/8/layout/orgChart1"/>
    <dgm:cxn modelId="{074E3E42-3467-44C9-96FE-222796C106B6}" type="presOf" srcId="{CD3D43AA-1FDD-4D67-8EEE-3045890D8305}" destId="{20F09830-A0CA-448C-944A-29C82E92ADF8}" srcOrd="0" destOrd="0" presId="urn:microsoft.com/office/officeart/2005/8/layout/orgChart1"/>
    <dgm:cxn modelId="{C2DE5062-2D07-445D-B542-BC70EA2DFFCE}" srcId="{C136A258-F424-4882-83BB-53FA2E89C2EB}" destId="{486F26BE-38B2-472C-A3A3-58C47C22B2CA}" srcOrd="0" destOrd="0" parTransId="{B0FCC59E-8FB9-4567-A480-7D990676A27C}" sibTransId="{9EE0E530-AF71-4E28-AD2B-9E596ED0D718}"/>
    <dgm:cxn modelId="{9612576B-2D16-4DCB-9C49-7F50CEE4AE71}" srcId="{486F26BE-38B2-472C-A3A3-58C47C22B2CA}" destId="{FECB7FD6-1793-434E-83BF-017518ED9D6B}" srcOrd="2" destOrd="0" parTransId="{C98587E0-B9B5-45ED-BDBC-FE6F3D4BFE50}" sibTransId="{EE8967A3-FE68-4568-A340-F2D5B8C7C2A6}"/>
    <dgm:cxn modelId="{64DD716D-A298-4C45-B89E-38469364FC0A}" type="presOf" srcId="{007BE1F5-7391-4429-94D0-B00167ADA309}" destId="{B0FE97AE-2AF3-4FD5-B870-DE4A011F58FD}" srcOrd="0" destOrd="0" presId="urn:microsoft.com/office/officeart/2005/8/layout/orgChart1"/>
    <dgm:cxn modelId="{A359C075-A8E8-4E52-9F67-27BEC9904C26}" type="presOf" srcId="{C98587E0-B9B5-45ED-BDBC-FE6F3D4BFE50}" destId="{21DF7054-3B65-4A1A-B2E7-33250187D4B0}" srcOrd="0" destOrd="0" presId="urn:microsoft.com/office/officeart/2005/8/layout/orgChart1"/>
    <dgm:cxn modelId="{7A8B3256-CE03-4F98-8D86-B787A87A26A5}" type="presOf" srcId="{486F26BE-38B2-472C-A3A3-58C47C22B2CA}" destId="{1738D185-7A80-4452-B154-3BCBE3E57C3A}" srcOrd="1" destOrd="0" presId="urn:microsoft.com/office/officeart/2005/8/layout/orgChart1"/>
    <dgm:cxn modelId="{2CE4B856-F844-4B11-B1E7-83814E043AE3}" type="presOf" srcId="{486F26BE-38B2-472C-A3A3-58C47C22B2CA}" destId="{CB67BF9E-8D81-4BBD-B357-6417E80CA76D}" srcOrd="0" destOrd="0" presId="urn:microsoft.com/office/officeart/2005/8/layout/orgChart1"/>
    <dgm:cxn modelId="{2ABD6877-1A78-401D-9FCE-8973082A7F85}" srcId="{E53CF147-E9B4-4CA8-9B26-8333C632F615}" destId="{C136A258-F424-4882-83BB-53FA2E89C2EB}" srcOrd="0" destOrd="0" parTransId="{5127195A-5CF7-4435-8823-AF7CF42FBADF}" sibTransId="{0A69AA18-99D0-404A-9FEF-F0626207AC09}"/>
    <dgm:cxn modelId="{71F80D78-4FA3-4BD7-8D54-F6DF1143E46E}" type="presOf" srcId="{F1204B67-CCFD-4BB2-B177-6E367A694F54}" destId="{9906DE1F-E847-406B-9897-2A46A24EB8EA}" srcOrd="0" destOrd="0" presId="urn:microsoft.com/office/officeart/2005/8/layout/orgChart1"/>
    <dgm:cxn modelId="{2B715E78-8833-4952-B6BF-69163C160A04}" type="presOf" srcId="{FECB7FD6-1793-434E-83BF-017518ED9D6B}" destId="{47C64106-8CBE-45CA-BE8E-50A1566D24C4}" srcOrd="1" destOrd="0" presId="urn:microsoft.com/office/officeart/2005/8/layout/orgChart1"/>
    <dgm:cxn modelId="{12DA7080-0359-4354-A1CA-E3C871B5A228}" type="presOf" srcId="{E53CF147-E9B4-4CA8-9B26-8333C632F615}" destId="{40661947-C371-4186-B255-FD8910B6FCC7}" srcOrd="0" destOrd="0" presId="urn:microsoft.com/office/officeart/2005/8/layout/orgChart1"/>
    <dgm:cxn modelId="{112DA180-6E20-45BD-A0F8-8200B8642322}" type="presOf" srcId="{FECB7FD6-1793-434E-83BF-017518ED9D6B}" destId="{73B49263-E9FA-4731-BD0A-312681EDE23B}" srcOrd="0" destOrd="0" presId="urn:microsoft.com/office/officeart/2005/8/layout/orgChart1"/>
    <dgm:cxn modelId="{5662B185-10E8-4B6A-BF04-8DAA85B43CB9}" type="presOf" srcId="{B0FCC59E-8FB9-4567-A480-7D990676A27C}" destId="{E5867ED5-633C-4FDA-9370-215C05D231C7}" srcOrd="0" destOrd="0" presId="urn:microsoft.com/office/officeart/2005/8/layout/orgChart1"/>
    <dgm:cxn modelId="{EA73DFBA-B329-4DCB-9C93-AD9DF8FBCCBE}" type="presOf" srcId="{70648597-1C68-415A-BF55-CB6675023C68}" destId="{13D6D1E6-1D03-4FA2-80A6-038CA7753990}" srcOrd="0" destOrd="0" presId="urn:microsoft.com/office/officeart/2005/8/layout/orgChart1"/>
    <dgm:cxn modelId="{1AB2A5CB-FDB5-41DB-9A03-1342DFF70FF0}" srcId="{486F26BE-38B2-472C-A3A3-58C47C22B2CA}" destId="{70648597-1C68-415A-BF55-CB6675023C68}" srcOrd="1" destOrd="0" parTransId="{CD3D43AA-1FDD-4D67-8EEE-3045890D8305}" sibTransId="{AC36DDF2-9227-4E13-8365-0A6C8F9CAD20}"/>
    <dgm:cxn modelId="{136B3FED-34A1-4D78-B5BB-8B72EB189175}" type="presOf" srcId="{007BE1F5-7391-4429-94D0-B00167ADA309}" destId="{1A7266DB-0258-4FCF-872A-1E5B477FFF70}" srcOrd="1" destOrd="0" presId="urn:microsoft.com/office/officeart/2005/8/layout/orgChart1"/>
    <dgm:cxn modelId="{014AE7F4-7215-490B-BCB4-4D0F2C30CDCB}" type="presOf" srcId="{70648597-1C68-415A-BF55-CB6675023C68}" destId="{DE17ED3E-C956-4E7E-9D33-E6BD70B9136C}" srcOrd="1" destOrd="0" presId="urn:microsoft.com/office/officeart/2005/8/layout/orgChart1"/>
    <dgm:cxn modelId="{9F56DDFB-A5DD-43B5-9D2D-03D5A848FCB3}" type="presOf" srcId="{C136A258-F424-4882-83BB-53FA2E89C2EB}" destId="{F2E65818-A5E5-4FE3-8E77-E11EB10BCCC9}" srcOrd="0" destOrd="0" presId="urn:microsoft.com/office/officeart/2005/8/layout/orgChart1"/>
    <dgm:cxn modelId="{2FB59EDE-DBE8-49AE-9C7C-9AF836C7553F}" type="presParOf" srcId="{40661947-C371-4186-B255-FD8910B6FCC7}" destId="{172FA8C6-4210-4CB1-B3A1-E8A25C2E10C1}" srcOrd="0" destOrd="0" presId="urn:microsoft.com/office/officeart/2005/8/layout/orgChart1"/>
    <dgm:cxn modelId="{CBE56EC5-F487-4E90-B1D4-362969FAAF10}" type="presParOf" srcId="{172FA8C6-4210-4CB1-B3A1-E8A25C2E10C1}" destId="{25DFA007-9F71-4D04-A110-AF530BC42583}" srcOrd="0" destOrd="0" presId="urn:microsoft.com/office/officeart/2005/8/layout/orgChart1"/>
    <dgm:cxn modelId="{5603D403-1BDF-4557-BBD6-D551C5385328}" type="presParOf" srcId="{25DFA007-9F71-4D04-A110-AF530BC42583}" destId="{F2E65818-A5E5-4FE3-8E77-E11EB10BCCC9}" srcOrd="0" destOrd="0" presId="urn:microsoft.com/office/officeart/2005/8/layout/orgChart1"/>
    <dgm:cxn modelId="{7C6392E3-EC40-44E3-9CF4-34AA8E9AEB7D}" type="presParOf" srcId="{25DFA007-9F71-4D04-A110-AF530BC42583}" destId="{13B40639-B9AF-4A9E-83F0-3CA9A8A22613}" srcOrd="1" destOrd="0" presId="urn:microsoft.com/office/officeart/2005/8/layout/orgChart1"/>
    <dgm:cxn modelId="{D19BACAA-CC42-488E-96AC-536CEFCB8630}" type="presParOf" srcId="{172FA8C6-4210-4CB1-B3A1-E8A25C2E10C1}" destId="{B9117B30-BC3A-4E3B-A7C1-8E036CA8F675}" srcOrd="1" destOrd="0" presId="urn:microsoft.com/office/officeart/2005/8/layout/orgChart1"/>
    <dgm:cxn modelId="{58F9C1DC-CB9B-4BFD-ABCE-C1AAC8402A9B}" type="presParOf" srcId="{B9117B30-BC3A-4E3B-A7C1-8E036CA8F675}" destId="{E5867ED5-633C-4FDA-9370-215C05D231C7}" srcOrd="0" destOrd="0" presId="urn:microsoft.com/office/officeart/2005/8/layout/orgChart1"/>
    <dgm:cxn modelId="{CA39CF12-5609-4331-9FBE-4EFAEB06BB53}" type="presParOf" srcId="{B9117B30-BC3A-4E3B-A7C1-8E036CA8F675}" destId="{F802942D-6F4A-4E9E-ADAC-106D268DD516}" srcOrd="1" destOrd="0" presId="urn:microsoft.com/office/officeart/2005/8/layout/orgChart1"/>
    <dgm:cxn modelId="{54676EA6-B9F9-40DF-8423-0867EAC4C02A}" type="presParOf" srcId="{F802942D-6F4A-4E9E-ADAC-106D268DD516}" destId="{E40E6A8C-6B34-4428-B0EB-8D59D7905010}" srcOrd="0" destOrd="0" presId="urn:microsoft.com/office/officeart/2005/8/layout/orgChart1"/>
    <dgm:cxn modelId="{F5657781-4CDC-4B83-AAC9-88D9C57FB9B9}" type="presParOf" srcId="{E40E6A8C-6B34-4428-B0EB-8D59D7905010}" destId="{CB67BF9E-8D81-4BBD-B357-6417E80CA76D}" srcOrd="0" destOrd="0" presId="urn:microsoft.com/office/officeart/2005/8/layout/orgChart1"/>
    <dgm:cxn modelId="{0F4391DA-F2FD-4018-ADBC-978A0DB3BB37}" type="presParOf" srcId="{E40E6A8C-6B34-4428-B0EB-8D59D7905010}" destId="{1738D185-7A80-4452-B154-3BCBE3E57C3A}" srcOrd="1" destOrd="0" presId="urn:microsoft.com/office/officeart/2005/8/layout/orgChart1"/>
    <dgm:cxn modelId="{882AB3A7-F5A8-4A98-A5CC-32AEE3C36029}" type="presParOf" srcId="{F802942D-6F4A-4E9E-ADAC-106D268DD516}" destId="{5256F081-AFD1-44C2-8374-B5F46D26BF62}" srcOrd="1" destOrd="0" presId="urn:microsoft.com/office/officeart/2005/8/layout/orgChart1"/>
    <dgm:cxn modelId="{DBC919C4-69B1-47F5-AC41-544423B9F684}" type="presParOf" srcId="{5256F081-AFD1-44C2-8374-B5F46D26BF62}" destId="{20F09830-A0CA-448C-944A-29C82E92ADF8}" srcOrd="0" destOrd="0" presId="urn:microsoft.com/office/officeart/2005/8/layout/orgChart1"/>
    <dgm:cxn modelId="{72DF6690-B669-4320-A2C6-EC6B40A938E1}" type="presParOf" srcId="{5256F081-AFD1-44C2-8374-B5F46D26BF62}" destId="{C6F831D7-926A-4E97-AACE-3745E6EF4F79}" srcOrd="1" destOrd="0" presId="urn:microsoft.com/office/officeart/2005/8/layout/orgChart1"/>
    <dgm:cxn modelId="{6A57A3B5-FA7A-4D24-892B-B2CE9ABBB510}" type="presParOf" srcId="{C6F831D7-926A-4E97-AACE-3745E6EF4F79}" destId="{FA0972BD-0EBA-4EAE-B973-0F7FB274821C}" srcOrd="0" destOrd="0" presId="urn:microsoft.com/office/officeart/2005/8/layout/orgChart1"/>
    <dgm:cxn modelId="{BD05AABB-1D38-43F1-B4DB-3ADD620BD281}" type="presParOf" srcId="{FA0972BD-0EBA-4EAE-B973-0F7FB274821C}" destId="{13D6D1E6-1D03-4FA2-80A6-038CA7753990}" srcOrd="0" destOrd="0" presId="urn:microsoft.com/office/officeart/2005/8/layout/orgChart1"/>
    <dgm:cxn modelId="{5793B0B8-167D-48AD-9351-8D42CEA2B437}" type="presParOf" srcId="{FA0972BD-0EBA-4EAE-B973-0F7FB274821C}" destId="{DE17ED3E-C956-4E7E-9D33-E6BD70B9136C}" srcOrd="1" destOrd="0" presId="urn:microsoft.com/office/officeart/2005/8/layout/orgChart1"/>
    <dgm:cxn modelId="{5DA723D3-761C-459B-898A-1A93001821AB}" type="presParOf" srcId="{C6F831D7-926A-4E97-AACE-3745E6EF4F79}" destId="{FD060A63-6729-4BFE-A843-12A3495CA0C8}" srcOrd="1" destOrd="0" presId="urn:microsoft.com/office/officeart/2005/8/layout/orgChart1"/>
    <dgm:cxn modelId="{5F880C07-7C33-40D0-B250-01F317207FCE}" type="presParOf" srcId="{C6F831D7-926A-4E97-AACE-3745E6EF4F79}" destId="{3EE4ECFB-D0B0-4311-987C-0D44DDB01E67}" srcOrd="2" destOrd="0" presId="urn:microsoft.com/office/officeart/2005/8/layout/orgChart1"/>
    <dgm:cxn modelId="{E9FE7B74-2832-4EC2-8E07-DB86844BE909}" type="presParOf" srcId="{5256F081-AFD1-44C2-8374-B5F46D26BF62}" destId="{21DF7054-3B65-4A1A-B2E7-33250187D4B0}" srcOrd="2" destOrd="0" presId="urn:microsoft.com/office/officeart/2005/8/layout/orgChart1"/>
    <dgm:cxn modelId="{BFA0D8E4-9319-4269-B5B6-36F8F7748AC9}" type="presParOf" srcId="{5256F081-AFD1-44C2-8374-B5F46D26BF62}" destId="{F9D40293-CBC3-47CE-9C7F-7F363FCC28B8}" srcOrd="3" destOrd="0" presId="urn:microsoft.com/office/officeart/2005/8/layout/orgChart1"/>
    <dgm:cxn modelId="{FF56654A-173C-4E26-9368-61B72EBC7D5C}" type="presParOf" srcId="{F9D40293-CBC3-47CE-9C7F-7F363FCC28B8}" destId="{DE069713-750B-40DC-9212-8FC43719FE72}" srcOrd="0" destOrd="0" presId="urn:microsoft.com/office/officeart/2005/8/layout/orgChart1"/>
    <dgm:cxn modelId="{F89A8F72-6E27-4DDB-AA46-7E2301F296E0}" type="presParOf" srcId="{DE069713-750B-40DC-9212-8FC43719FE72}" destId="{73B49263-E9FA-4731-BD0A-312681EDE23B}" srcOrd="0" destOrd="0" presId="urn:microsoft.com/office/officeart/2005/8/layout/orgChart1"/>
    <dgm:cxn modelId="{268544D9-2AC7-4B9F-AD71-67AFD856F9CB}" type="presParOf" srcId="{DE069713-750B-40DC-9212-8FC43719FE72}" destId="{47C64106-8CBE-45CA-BE8E-50A1566D24C4}" srcOrd="1" destOrd="0" presId="urn:microsoft.com/office/officeart/2005/8/layout/orgChart1"/>
    <dgm:cxn modelId="{72F50472-F24A-40FF-A26D-A0463EA4BC35}" type="presParOf" srcId="{F9D40293-CBC3-47CE-9C7F-7F363FCC28B8}" destId="{EB64DDC4-1D5C-4F1D-B8E6-4AAD7819DA1B}" srcOrd="1" destOrd="0" presId="urn:microsoft.com/office/officeart/2005/8/layout/orgChart1"/>
    <dgm:cxn modelId="{6828E7FD-2B45-4055-87F3-B4A3CE239745}" type="presParOf" srcId="{F9D40293-CBC3-47CE-9C7F-7F363FCC28B8}" destId="{71FE16AA-D9A5-453C-8E96-6811B06998F6}" srcOrd="2" destOrd="0" presId="urn:microsoft.com/office/officeart/2005/8/layout/orgChart1"/>
    <dgm:cxn modelId="{ED312CCE-D9BF-4B0E-8653-3A1471540FCE}" type="presParOf" srcId="{F802942D-6F4A-4E9E-ADAC-106D268DD516}" destId="{54D249D2-A6E3-471D-ADD2-CC4236479DC0}" srcOrd="2" destOrd="0" presId="urn:microsoft.com/office/officeart/2005/8/layout/orgChart1"/>
    <dgm:cxn modelId="{ECAA8846-0754-434D-9796-A1E1F2496348}" type="presParOf" srcId="{54D249D2-A6E3-471D-ADD2-CC4236479DC0}" destId="{9906DE1F-E847-406B-9897-2A46A24EB8EA}" srcOrd="0" destOrd="0" presId="urn:microsoft.com/office/officeart/2005/8/layout/orgChart1"/>
    <dgm:cxn modelId="{8D8058CF-EBF2-40BA-A10D-99375D81FEBC}" type="presParOf" srcId="{54D249D2-A6E3-471D-ADD2-CC4236479DC0}" destId="{22358232-C73F-4B56-BEDB-C74ACC8C2677}" srcOrd="1" destOrd="0" presId="urn:microsoft.com/office/officeart/2005/8/layout/orgChart1"/>
    <dgm:cxn modelId="{44AFE521-D37E-4B4B-BA15-6F1EF0B2081E}" type="presParOf" srcId="{22358232-C73F-4B56-BEDB-C74ACC8C2677}" destId="{4675F5CD-6942-4132-95A5-1E66A2E933D2}" srcOrd="0" destOrd="0" presId="urn:microsoft.com/office/officeart/2005/8/layout/orgChart1"/>
    <dgm:cxn modelId="{42844D44-D886-434B-AD38-0A91F55CBD2B}" type="presParOf" srcId="{4675F5CD-6942-4132-95A5-1E66A2E933D2}" destId="{B0FE97AE-2AF3-4FD5-B870-DE4A011F58FD}" srcOrd="0" destOrd="0" presId="urn:microsoft.com/office/officeart/2005/8/layout/orgChart1"/>
    <dgm:cxn modelId="{7518F795-41DE-4365-B0A0-1947C5886306}" type="presParOf" srcId="{4675F5CD-6942-4132-95A5-1E66A2E933D2}" destId="{1A7266DB-0258-4FCF-872A-1E5B477FFF70}" srcOrd="1" destOrd="0" presId="urn:microsoft.com/office/officeart/2005/8/layout/orgChart1"/>
    <dgm:cxn modelId="{48AE9BA9-BCE8-440C-9146-96A9F60F847D}" type="presParOf" srcId="{22358232-C73F-4B56-BEDB-C74ACC8C2677}" destId="{41F262FE-6AE5-4F5B-9120-FE42EE9FFF7B}" srcOrd="1" destOrd="0" presId="urn:microsoft.com/office/officeart/2005/8/layout/orgChart1"/>
    <dgm:cxn modelId="{A02415A1-394D-478D-8290-E3C5900D8628}" type="presParOf" srcId="{22358232-C73F-4B56-BEDB-C74ACC8C2677}" destId="{A124721F-B0DA-4DA9-A685-A57B9F70E4E8}" srcOrd="2" destOrd="0" presId="urn:microsoft.com/office/officeart/2005/8/layout/orgChart1"/>
    <dgm:cxn modelId="{4C5FBD80-DA21-476A-AF7E-61634DA25C8D}" type="presParOf" srcId="{172FA8C6-4210-4CB1-B3A1-E8A25C2E10C1}" destId="{0C4996C6-A9D6-47BE-B741-85EA659DBD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6DE1F-E847-406B-9897-2A46A24EB8EA}">
      <dsp:nvSpPr>
        <dsp:cNvPr id="0" name=""/>
        <dsp:cNvSpPr/>
      </dsp:nvSpPr>
      <dsp:spPr>
        <a:xfrm>
          <a:off x="2852311" y="2230529"/>
          <a:ext cx="1447424" cy="411692"/>
        </a:xfrm>
        <a:custGeom>
          <a:avLst/>
          <a:gdLst/>
          <a:ahLst/>
          <a:cxnLst/>
          <a:rect l="0" t="0" r="0" b="0"/>
          <a:pathLst>
            <a:path>
              <a:moveTo>
                <a:pt x="1447424" y="0"/>
              </a:moveTo>
              <a:lnTo>
                <a:pt x="1447424" y="411692"/>
              </a:lnTo>
              <a:lnTo>
                <a:pt x="0" y="4116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F7054-3B65-4A1A-B2E7-33250187D4B0}">
      <dsp:nvSpPr>
        <dsp:cNvPr id="0" name=""/>
        <dsp:cNvSpPr/>
      </dsp:nvSpPr>
      <dsp:spPr>
        <a:xfrm>
          <a:off x="3698744" y="2230529"/>
          <a:ext cx="600991" cy="1329579"/>
        </a:xfrm>
        <a:custGeom>
          <a:avLst/>
          <a:gdLst/>
          <a:ahLst/>
          <a:cxnLst/>
          <a:rect l="0" t="0" r="0" b="0"/>
          <a:pathLst>
            <a:path>
              <a:moveTo>
                <a:pt x="600991" y="0"/>
              </a:moveTo>
              <a:lnTo>
                <a:pt x="600991" y="1329579"/>
              </a:lnTo>
              <a:lnTo>
                <a:pt x="0" y="1329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09830-A0CA-448C-944A-29C82E92ADF8}">
      <dsp:nvSpPr>
        <dsp:cNvPr id="0" name=""/>
        <dsp:cNvSpPr/>
      </dsp:nvSpPr>
      <dsp:spPr>
        <a:xfrm>
          <a:off x="4299735" y="2230529"/>
          <a:ext cx="591536" cy="1329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908"/>
              </a:lnTo>
              <a:lnTo>
                <a:pt x="591536" y="1329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67ED5-633C-4FDA-9370-215C05D231C7}">
      <dsp:nvSpPr>
        <dsp:cNvPr id="0" name=""/>
        <dsp:cNvSpPr/>
      </dsp:nvSpPr>
      <dsp:spPr>
        <a:xfrm>
          <a:off x="4254015" y="906806"/>
          <a:ext cx="91440" cy="5641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1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65818-A5E5-4FE3-8E77-E11EB10BCCC9}">
      <dsp:nvSpPr>
        <dsp:cNvPr id="0" name=""/>
        <dsp:cNvSpPr/>
      </dsp:nvSpPr>
      <dsp:spPr>
        <a:xfrm>
          <a:off x="2621738" y="1343"/>
          <a:ext cx="3355995" cy="905462"/>
        </a:xfrm>
        <a:prstGeom prst="rect">
          <a:avLst/>
        </a:prstGeom>
        <a:solidFill>
          <a:srgbClr val="5D30DC"/>
        </a:solidFill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400" kern="1200" dirty="0"/>
            <a:t> Årsmøtet</a:t>
          </a:r>
        </a:p>
      </dsp:txBody>
      <dsp:txXfrm>
        <a:off x="2621738" y="1343"/>
        <a:ext cx="3355995" cy="905462"/>
      </dsp:txXfrm>
    </dsp:sp>
    <dsp:sp modelId="{CB67BF9E-8D81-4BBD-B357-6417E80CA76D}">
      <dsp:nvSpPr>
        <dsp:cNvPr id="0" name=""/>
        <dsp:cNvSpPr/>
      </dsp:nvSpPr>
      <dsp:spPr>
        <a:xfrm>
          <a:off x="2956617" y="1470916"/>
          <a:ext cx="2686235" cy="759613"/>
        </a:xfrm>
        <a:prstGeom prst="rect">
          <a:avLst/>
        </a:prstGeom>
        <a:solidFill>
          <a:srgbClr val="FFFF00"/>
        </a:solidFill>
        <a:ln w="381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b="1" kern="1200" dirty="0">
              <a:solidFill>
                <a:srgbClr val="5D30DC"/>
              </a:solidFill>
            </a:rPr>
            <a:t>Hovedstyret</a:t>
          </a:r>
        </a:p>
      </dsp:txBody>
      <dsp:txXfrm>
        <a:off x="2956617" y="1470916"/>
        <a:ext cx="2686235" cy="759613"/>
      </dsp:txXfrm>
    </dsp:sp>
    <dsp:sp modelId="{13D6D1E6-1D03-4FA2-80A6-038CA7753990}">
      <dsp:nvSpPr>
        <dsp:cNvPr id="0" name=""/>
        <dsp:cNvSpPr/>
      </dsp:nvSpPr>
      <dsp:spPr>
        <a:xfrm>
          <a:off x="4891271" y="3160585"/>
          <a:ext cx="2851520" cy="79970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nb-NO" sz="2400" kern="1200" dirty="0">
              <a:solidFill>
                <a:schemeClr val="bg1"/>
              </a:solidFill>
            </a:rPr>
            <a:t>Avdelinger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nb-NO" sz="2000" kern="1200" dirty="0">
              <a:solidFill>
                <a:schemeClr val="bg1"/>
              </a:solidFill>
            </a:rPr>
            <a:t>Sport og idrett</a:t>
          </a:r>
        </a:p>
      </dsp:txBody>
      <dsp:txXfrm>
        <a:off x="4891271" y="3160585"/>
        <a:ext cx="2851520" cy="799705"/>
      </dsp:txXfrm>
    </dsp:sp>
    <dsp:sp modelId="{73B49263-E9FA-4731-BD0A-312681EDE23B}">
      <dsp:nvSpPr>
        <dsp:cNvPr id="0" name=""/>
        <dsp:cNvSpPr/>
      </dsp:nvSpPr>
      <dsp:spPr>
        <a:xfrm>
          <a:off x="831321" y="3174647"/>
          <a:ext cx="2867422" cy="77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>
              <a:solidFill>
                <a:schemeClr val="bg1"/>
              </a:solidFill>
            </a:rPr>
            <a:t>Utvalg/komiteer</a:t>
          </a:r>
        </a:p>
      </dsp:txBody>
      <dsp:txXfrm>
        <a:off x="831321" y="3174647"/>
        <a:ext cx="2867422" cy="770922"/>
      </dsp:txXfrm>
    </dsp:sp>
    <dsp:sp modelId="{B0FE97AE-2AF3-4FD5-B870-DE4A011F58FD}">
      <dsp:nvSpPr>
        <dsp:cNvPr id="0" name=""/>
        <dsp:cNvSpPr/>
      </dsp:nvSpPr>
      <dsp:spPr>
        <a:xfrm>
          <a:off x="797045" y="2358032"/>
          <a:ext cx="2055265" cy="568380"/>
        </a:xfrm>
        <a:prstGeom prst="rect">
          <a:avLst/>
        </a:prstGeom>
        <a:solidFill>
          <a:srgbClr val="F8FB8F"/>
        </a:solidFill>
        <a:ln w="254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>
              <a:solidFill>
                <a:schemeClr val="tx1"/>
              </a:solidFill>
            </a:rPr>
            <a:t>Daglig leder</a:t>
          </a:r>
        </a:p>
      </dsp:txBody>
      <dsp:txXfrm>
        <a:off x="797045" y="2358032"/>
        <a:ext cx="2055265" cy="568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62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80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48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14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084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5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030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5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1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18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16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591C-9878-430F-8BA8-6BAA505C3744}" type="datetimeFigureOut">
              <a:rPr lang="nb-NO" smtClean="0"/>
              <a:t>12.06.2020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403713" cy="249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895079"/>
            <a:ext cx="7772400" cy="1470025"/>
          </a:xfrm>
        </p:spPr>
        <p:txBody>
          <a:bodyPr>
            <a:noAutofit/>
          </a:bodyPr>
          <a:lstStyle/>
          <a:p>
            <a:r>
              <a:rPr lang="nb-NO" sz="5400" b="1" dirty="0"/>
              <a:t>ORGANISASJONSKART</a:t>
            </a:r>
            <a:br>
              <a:rPr lang="nb-NO" sz="5400" b="1" dirty="0"/>
            </a:br>
            <a:r>
              <a:rPr lang="nb-NO" sz="5400" b="1" dirty="0"/>
              <a:t>for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nb-NO" b="1" dirty="0">
                <a:solidFill>
                  <a:schemeClr val="tx1"/>
                </a:solidFill>
              </a:rPr>
              <a:t>Orkanger Idrettsforening</a:t>
            </a:r>
          </a:p>
          <a:p>
            <a:r>
              <a:rPr lang="nb-NO" b="1" dirty="0">
                <a:solidFill>
                  <a:schemeClr val="tx1"/>
                </a:solidFill>
              </a:rPr>
              <a:t>Hovedstyret</a:t>
            </a:r>
          </a:p>
          <a:p>
            <a:r>
              <a:rPr lang="nb-NO" b="1" dirty="0">
                <a:solidFill>
                  <a:schemeClr val="tx1"/>
                </a:solidFill>
              </a:rPr>
              <a:t>Avdelinger sport/aktivitet</a:t>
            </a:r>
          </a:p>
          <a:p>
            <a:r>
              <a:rPr lang="nb-NO" b="1" dirty="0">
                <a:solidFill>
                  <a:schemeClr val="tx1"/>
                </a:solidFill>
              </a:rPr>
              <a:t>Utvalg og komiteer.</a:t>
            </a:r>
          </a:p>
        </p:txBody>
      </p:sp>
    </p:spTree>
    <p:extLst>
      <p:ext uri="{BB962C8B-B14F-4D97-AF65-F5344CB8AC3E}">
        <p14:creationId xmlns:p14="http://schemas.microsoft.com/office/powerpoint/2010/main" val="176556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22974725"/>
              </p:ext>
            </p:extLst>
          </p:nvPr>
        </p:nvGraphicFramePr>
        <p:xfrm>
          <a:off x="107504" y="116632"/>
          <a:ext cx="9217024" cy="6837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ktangel 2"/>
          <p:cNvSpPr/>
          <p:nvPr/>
        </p:nvSpPr>
        <p:spPr>
          <a:xfrm>
            <a:off x="853386" y="4240413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bg1"/>
                </a:solidFill>
              </a:rPr>
              <a:t>Anlegg/</a:t>
            </a:r>
            <a:r>
              <a:rPr lang="nb-NO" sz="1100" dirty="0" err="1">
                <a:solidFill>
                  <a:schemeClr val="bg1"/>
                </a:solidFill>
              </a:rPr>
              <a:t>klubbbhus</a:t>
            </a:r>
            <a:endParaRPr lang="nb-NO" sz="1100" dirty="0">
              <a:solidFill>
                <a:schemeClr val="bg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254816" y="4234733"/>
            <a:ext cx="1389615" cy="2712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Ulvåshytta</a:t>
            </a:r>
          </a:p>
        </p:txBody>
      </p:sp>
      <p:sp>
        <p:nvSpPr>
          <p:cNvPr id="5" name="Rektangel 4"/>
          <p:cNvSpPr/>
          <p:nvPr/>
        </p:nvSpPr>
        <p:spPr>
          <a:xfrm>
            <a:off x="2254815" y="5072964"/>
            <a:ext cx="1389615" cy="2789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Stikomite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Dans</a:t>
            </a:r>
          </a:p>
        </p:txBody>
      </p:sp>
      <p:sp>
        <p:nvSpPr>
          <p:cNvPr id="7" name="Rektangel 6"/>
          <p:cNvSpPr/>
          <p:nvPr/>
        </p:nvSpPr>
        <p:spPr>
          <a:xfrm>
            <a:off x="846427" y="5517232"/>
            <a:ext cx="1227982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Hederskomite</a:t>
            </a:r>
          </a:p>
        </p:txBody>
      </p:sp>
      <p:sp>
        <p:nvSpPr>
          <p:cNvPr id="8" name="Rektangel 7"/>
          <p:cNvSpPr/>
          <p:nvPr/>
        </p:nvSpPr>
        <p:spPr>
          <a:xfrm>
            <a:off x="2254816" y="4650013"/>
            <a:ext cx="138961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Ulvåsveien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2248275" y="5506260"/>
            <a:ext cx="139615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Kontrollkomite</a:t>
            </a:r>
          </a:p>
        </p:txBody>
      </p:sp>
      <p:sp>
        <p:nvSpPr>
          <p:cNvPr id="11" name="Rektangel 10"/>
          <p:cNvSpPr/>
          <p:nvPr/>
        </p:nvSpPr>
        <p:spPr>
          <a:xfrm>
            <a:off x="846427" y="5072964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Valgkomite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870795" y="5072964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Atlet</a:t>
            </a:r>
          </a:p>
        </p:txBody>
      </p:sp>
      <p:sp>
        <p:nvSpPr>
          <p:cNvPr id="13" name="Rektangel 12"/>
          <p:cNvSpPr/>
          <p:nvPr/>
        </p:nvSpPr>
        <p:spPr>
          <a:xfrm>
            <a:off x="6372200" y="421850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Fotball</a:t>
            </a:r>
          </a:p>
        </p:txBody>
      </p:sp>
      <p:sp>
        <p:nvSpPr>
          <p:cNvPr id="14" name="Rektangel 13"/>
          <p:cNvSpPr/>
          <p:nvPr/>
        </p:nvSpPr>
        <p:spPr>
          <a:xfrm>
            <a:off x="4870795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Friidrett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72200" y="4632207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Turn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860032" y="4226349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Ski</a:t>
            </a:r>
          </a:p>
        </p:txBody>
      </p:sp>
      <p:sp>
        <p:nvSpPr>
          <p:cNvPr id="17" name="Rektangel 16"/>
          <p:cNvSpPr/>
          <p:nvPr/>
        </p:nvSpPr>
        <p:spPr>
          <a:xfrm>
            <a:off x="4860032" y="465001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Håndball</a:t>
            </a:r>
          </a:p>
        </p:txBody>
      </p:sp>
      <p:sp>
        <p:nvSpPr>
          <p:cNvPr id="18" name="Rektangel 17"/>
          <p:cNvSpPr/>
          <p:nvPr/>
        </p:nvSpPr>
        <p:spPr>
          <a:xfrm>
            <a:off x="6372200" y="506966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bg1"/>
                </a:solidFill>
              </a:rPr>
              <a:t>Orientering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372200" y="550626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Svømming</a:t>
            </a:r>
          </a:p>
        </p:txBody>
      </p:sp>
      <p:sp>
        <p:nvSpPr>
          <p:cNvPr id="21" name="Rektangel 20"/>
          <p:cNvSpPr/>
          <p:nvPr/>
        </p:nvSpPr>
        <p:spPr>
          <a:xfrm>
            <a:off x="853386" y="4640056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Skotthyll</a:t>
            </a: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3393" y="302866"/>
            <a:ext cx="652463" cy="677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3" name="Rektangel 22"/>
          <p:cNvSpPr/>
          <p:nvPr/>
        </p:nvSpPr>
        <p:spPr>
          <a:xfrm>
            <a:off x="2263248" y="5964998"/>
            <a:ext cx="1408343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Flerbrukshus</a:t>
            </a:r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860032" y="5517232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Skøyter</a:t>
            </a:r>
          </a:p>
        </p:txBody>
      </p:sp>
      <p:sp>
        <p:nvSpPr>
          <p:cNvPr id="25" name="Rektangel 24"/>
          <p:cNvSpPr/>
          <p:nvPr/>
        </p:nvSpPr>
        <p:spPr>
          <a:xfrm>
            <a:off x="6984268" y="302866"/>
            <a:ext cx="1800200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Ikke etablert/inaktiv</a:t>
            </a:r>
          </a:p>
        </p:txBody>
      </p:sp>
    </p:spTree>
    <p:extLst>
      <p:ext uri="{BB962C8B-B14F-4D97-AF65-F5344CB8AC3E}">
        <p14:creationId xmlns:p14="http://schemas.microsoft.com/office/powerpoint/2010/main" val="51509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366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72" y="408527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F8FB8F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020272" y="620688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>
            <a:off x="4788025" y="872716"/>
            <a:ext cx="2232247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600" b="1" kern="1200" dirty="0">
                  <a:solidFill>
                    <a:srgbClr val="5D30DC"/>
                  </a:solidFill>
                </a:rPr>
                <a:t>Hovedstyret</a:t>
              </a:r>
            </a:p>
          </p:txBody>
        </p:sp>
      </p:grpSp>
      <p:sp>
        <p:nvSpPr>
          <p:cNvPr id="31" name="Rektangel 30"/>
          <p:cNvSpPr/>
          <p:nvPr/>
        </p:nvSpPr>
        <p:spPr>
          <a:xfrm>
            <a:off x="539552" y="279046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4436933" y="2780927"/>
            <a:ext cx="1804309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Daglig 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sekretær</a:t>
            </a:r>
          </a:p>
        </p:txBody>
      </p:sp>
      <p:sp>
        <p:nvSpPr>
          <p:cNvPr id="44" name="Rektangel 43"/>
          <p:cNvSpPr/>
          <p:nvPr/>
        </p:nvSpPr>
        <p:spPr>
          <a:xfrm>
            <a:off x="539552" y="3685487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6444208" y="2492896"/>
            <a:ext cx="2446567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Hovedstyret SKAL bestå</a:t>
            </a:r>
          </a:p>
          <a:p>
            <a:r>
              <a:rPr lang="nb-NO" sz="1600" dirty="0"/>
              <a:t>Av 7 medlemmer der leder</a:t>
            </a:r>
          </a:p>
          <a:p>
            <a:r>
              <a:rPr lang="nb-NO" sz="1600" dirty="0"/>
              <a:t>og nestleder skal velges på </a:t>
            </a:r>
            <a:br>
              <a:rPr lang="nb-NO" sz="1600" dirty="0"/>
            </a:br>
            <a:r>
              <a:rPr lang="nb-NO" sz="1600" dirty="0"/>
              <a:t>årsmøtet.</a:t>
            </a:r>
          </a:p>
          <a:p>
            <a:r>
              <a:rPr lang="nb-NO" sz="1600" dirty="0"/>
              <a:t>Andre funksjoner som det</a:t>
            </a:r>
            <a:br>
              <a:rPr lang="nb-NO" sz="1600" dirty="0"/>
            </a:br>
            <a:r>
              <a:rPr lang="nb-NO" sz="1600" dirty="0"/>
              <a:t>SKAL utpekes ansvarlige </a:t>
            </a:r>
            <a:br>
              <a:rPr lang="nb-NO" sz="1600" dirty="0"/>
            </a:br>
            <a:r>
              <a:rPr lang="nb-NO" sz="1600" dirty="0"/>
              <a:t>på 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Barneidrettsansvarlig</a:t>
            </a:r>
          </a:p>
          <a:p>
            <a:r>
              <a:rPr lang="nb-NO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/>
          </a:p>
          <a:p>
            <a:r>
              <a:rPr lang="nb-NO" sz="1600" dirty="0"/>
              <a:t>Styret skal ha 3 </a:t>
            </a:r>
          </a:p>
          <a:p>
            <a:r>
              <a:rPr lang="nb-NO" sz="1600" dirty="0"/>
              <a:t>varamedlemmer.</a:t>
            </a:r>
          </a:p>
          <a:p>
            <a:r>
              <a:rPr lang="nb-NO" sz="1600" dirty="0"/>
              <a:t>Daglig leder skal fungere</a:t>
            </a:r>
          </a:p>
          <a:p>
            <a:r>
              <a:rPr lang="nb-NO" sz="1600" dirty="0"/>
              <a:t>Som styrets sekretær.</a:t>
            </a:r>
            <a:br>
              <a:rPr lang="nb-NO" sz="1600" dirty="0"/>
            </a:b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90727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480" y="490364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00B050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650088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5" y="872717"/>
            <a:ext cx="2862063" cy="5166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  <a:solidFill>
            <a:srgbClr val="00B05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>
                  <a:solidFill>
                    <a:schemeClr val="tx1"/>
                  </a:solidFill>
                </a:rPr>
                <a:t>Sport og idrett</a:t>
              </a:r>
              <a:endParaRPr lang="nb-NO" sz="3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6444208" y="2492896"/>
            <a:ext cx="2410212" cy="40318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Styret i avdelinger sport</a:t>
            </a:r>
          </a:p>
          <a:p>
            <a:r>
              <a:rPr lang="nb-NO" sz="1600" dirty="0"/>
              <a:t>Skal bestå av 5-7 personer</a:t>
            </a:r>
          </a:p>
          <a:p>
            <a:r>
              <a:rPr lang="nb-NO" sz="1600" dirty="0"/>
              <a:t>Der leder og nestleder skal</a:t>
            </a:r>
          </a:p>
          <a:p>
            <a:r>
              <a:rPr lang="nb-NO" sz="1600" dirty="0"/>
              <a:t>Velges på årsmøtet.</a:t>
            </a:r>
            <a:br>
              <a:rPr lang="nb-NO" sz="1600" dirty="0"/>
            </a:br>
            <a:r>
              <a:rPr lang="nb-NO" sz="1600" dirty="0"/>
              <a:t>Andre funksjoner som  det</a:t>
            </a:r>
            <a:br>
              <a:rPr lang="nb-NO" sz="1600" dirty="0"/>
            </a:br>
            <a:r>
              <a:rPr lang="nb-NO" sz="1600" dirty="0"/>
              <a:t>SKAL være utpekt </a:t>
            </a:r>
            <a:br>
              <a:rPr lang="nb-NO" sz="1600" dirty="0"/>
            </a:br>
            <a:r>
              <a:rPr lang="nb-NO" sz="1600" dirty="0"/>
              <a:t>ansvarlige er på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Sekretær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/>
              <a:t>Barneidrettsansvarlig</a:t>
            </a:r>
            <a:endParaRPr lang="nb-NO" sz="1600" dirty="0"/>
          </a:p>
          <a:p>
            <a:r>
              <a:rPr lang="nb-NO" sz="1600" dirty="0"/>
              <a:t>Styret kan ha 1-3 </a:t>
            </a:r>
          </a:p>
          <a:p>
            <a:r>
              <a:rPr lang="nb-NO" sz="1600" dirty="0"/>
              <a:t>Varamedlemmer.</a:t>
            </a:r>
          </a:p>
          <a:p>
            <a:endParaRPr lang="nb-NO" sz="1600" dirty="0"/>
          </a:p>
          <a:p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57234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2286000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2880320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6372200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6" y="872718"/>
            <a:ext cx="1584174" cy="5166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835696" y="476672"/>
            <a:ext cx="3078559" cy="789105"/>
            <a:chOff x="2898876" y="1526718"/>
            <a:chExt cx="2790527" cy="789105"/>
          </a:xfrm>
          <a:solidFill>
            <a:srgbClr val="0070C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>
                  <a:solidFill>
                    <a:schemeClr val="bg1"/>
                  </a:solidFill>
                </a:rPr>
                <a:t>Utvalg/komiteer</a:t>
              </a:r>
              <a:endParaRPr lang="nb-NO" sz="3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26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TekstSylinder 19"/>
          <p:cNvSpPr txBox="1"/>
          <p:nvPr/>
        </p:nvSpPr>
        <p:spPr>
          <a:xfrm>
            <a:off x="6444208" y="2492896"/>
            <a:ext cx="2684902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Faste  utvalg og komiteer kan</a:t>
            </a:r>
          </a:p>
          <a:p>
            <a:r>
              <a:rPr lang="nb-NO" sz="1600" dirty="0"/>
              <a:t>bestå av 1-5personer.</a:t>
            </a:r>
          </a:p>
          <a:p>
            <a:r>
              <a:rPr lang="nb-NO" sz="1600" dirty="0"/>
              <a:t>Utvalget kan ha 0-3 vara-</a:t>
            </a:r>
          </a:p>
          <a:p>
            <a:r>
              <a:rPr lang="nb-NO" sz="1600" dirty="0"/>
              <a:t>medlemmer.</a:t>
            </a:r>
          </a:p>
          <a:p>
            <a:r>
              <a:rPr lang="nb-NO" sz="1600" dirty="0"/>
              <a:t>Utvalget skal utpeke/velge  en</a:t>
            </a:r>
          </a:p>
          <a:p>
            <a:r>
              <a:rPr lang="nb-NO" sz="1600" dirty="0"/>
              <a:t>leder .</a:t>
            </a:r>
            <a:br>
              <a:rPr lang="nb-NO" sz="1600" dirty="0"/>
            </a:br>
            <a:r>
              <a:rPr lang="nb-NO" sz="1600" dirty="0"/>
              <a:t>Det skal skrives referat fra</a:t>
            </a:r>
          </a:p>
          <a:p>
            <a:r>
              <a:rPr lang="nb-NO" sz="1600" dirty="0"/>
              <a:t>møter avholdt i utvalg og </a:t>
            </a:r>
          </a:p>
          <a:p>
            <a:r>
              <a:rPr lang="nb-NO" sz="1600" dirty="0"/>
              <a:t>komiteer.</a:t>
            </a:r>
          </a:p>
          <a:p>
            <a:r>
              <a:rPr lang="nb-NO" sz="1600" dirty="0"/>
              <a:t>Utvalgene og komiteene</a:t>
            </a:r>
          </a:p>
          <a:p>
            <a:r>
              <a:rPr lang="nb-NO" sz="1600" dirty="0"/>
              <a:t>SKAL ivareta funksjoner som: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Sekretær.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r>
              <a:rPr lang="nb-NO" sz="1600" dirty="0"/>
              <a:t>der det er nødvendig.</a:t>
            </a:r>
          </a:p>
        </p:txBody>
      </p:sp>
      <p:sp>
        <p:nvSpPr>
          <p:cNvPr id="21" name="Rektangel 20"/>
          <p:cNvSpPr/>
          <p:nvPr/>
        </p:nvSpPr>
        <p:spPr>
          <a:xfrm>
            <a:off x="545379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2505205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431673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44452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0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265</Words>
  <Application>Microsoft Office PowerPoint</Application>
  <PresentationFormat>Skjermfremvisning (4:3)</PresentationFormat>
  <Paragraphs>127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ORGANISASJONSKART for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Ove Aanonsen</dc:creator>
  <cp:lastModifiedBy>Anders Skjøld</cp:lastModifiedBy>
  <cp:revision>28</cp:revision>
  <dcterms:created xsi:type="dcterms:W3CDTF">2018-02-18T09:29:38Z</dcterms:created>
  <dcterms:modified xsi:type="dcterms:W3CDTF">2020-06-12T12:12:53Z</dcterms:modified>
</cp:coreProperties>
</file>